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61" r:id="rId4"/>
    <p:sldId id="260" r:id="rId5"/>
    <p:sldId id="262" r:id="rId6"/>
    <p:sldId id="268" r:id="rId7"/>
    <p:sldId id="269" r:id="rId8"/>
    <p:sldId id="270" r:id="rId9"/>
    <p:sldId id="271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4" r:id="rId19"/>
    <p:sldId id="265" r:id="rId20"/>
    <p:sldId id="279" r:id="rId21"/>
    <p:sldId id="280" r:id="rId22"/>
    <p:sldId id="281" r:id="rId23"/>
    <p:sldId id="282" r:id="rId24"/>
  </p:sldIdLst>
  <p:sldSz cx="12190413" cy="6859588"/>
  <p:notesSz cx="6858000" cy="9144000"/>
  <p:defaultTextStyle>
    <a:defPPr>
      <a:defRPr lang="zh-TW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875"/>
    <a:srgbClr val="037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2E71-E9F4-414E-9E1A-D3F5D43785C0}" type="datetimeFigureOut">
              <a:rPr lang="zh-TW" altLang="en-US" smtClean="0"/>
              <a:t>2019/4/28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E2C0-8C07-46D7-AAE3-995E096142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50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85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5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13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22623"/>
            <a:ext cx="9142810" cy="238815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02872"/>
            <a:ext cx="9142810" cy="1656145"/>
          </a:xfrm>
        </p:spPr>
        <p:txBody>
          <a:bodyPr/>
          <a:lstStyle>
            <a:lvl1pPr marL="0" indent="0" algn="ctr">
              <a:buNone/>
              <a:defRPr sz="2600"/>
            </a:lvl1pPr>
            <a:lvl2pPr marL="500268" indent="0" algn="ctr">
              <a:buNone/>
              <a:defRPr sz="2200"/>
            </a:lvl2pPr>
            <a:lvl3pPr marL="1000536" indent="0" algn="ctr">
              <a:buNone/>
              <a:defRPr sz="2000"/>
            </a:lvl3pPr>
            <a:lvl4pPr marL="1500805" indent="0" algn="ctr">
              <a:buNone/>
              <a:defRPr sz="1800"/>
            </a:lvl4pPr>
            <a:lvl5pPr marL="2001073" indent="0" algn="ctr">
              <a:buNone/>
              <a:defRPr sz="1800"/>
            </a:lvl5pPr>
            <a:lvl6pPr marL="2501341" indent="0" algn="ctr">
              <a:buNone/>
              <a:defRPr sz="1800"/>
            </a:lvl6pPr>
            <a:lvl7pPr marL="3001609" indent="0" algn="ctr">
              <a:buNone/>
              <a:defRPr sz="1800"/>
            </a:lvl7pPr>
            <a:lvl8pPr marL="3501878" indent="0" algn="ctr">
              <a:buNone/>
              <a:defRPr sz="1800"/>
            </a:lvl8pPr>
            <a:lvl9pPr marL="4002146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10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4" y="365210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7"/>
            <a:ext cx="10514231" cy="285339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8"/>
            <a:ext cx="10514231" cy="1500534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3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7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552"/>
            <a:ext cx="5182514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657"/>
            <a:ext cx="5182514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2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5" y="987657"/>
            <a:ext cx="6171397" cy="4874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5" y="987657"/>
            <a:ext cx="6171397" cy="487475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092" y="1826048"/>
            <a:ext cx="10514231" cy="43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5"/>
            <a:ext cx="2742843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6" y="6357825"/>
            <a:ext cx="4114264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5"/>
            <a:ext cx="2742843" cy="365210"/>
          </a:xfrm>
          <a:prstGeom prst="rect">
            <a:avLst/>
          </a:prstGeom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30D88-0AE5-4EDA-BDD3-1B97B5FCD5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00268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00536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500805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001073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50134" indent="-250134" algn="l" rtl="0" eaLnBrk="0" fontAlgn="base" hangingPunct="0">
        <a:lnSpc>
          <a:spcPct val="90000"/>
        </a:lnSpc>
        <a:spcBef>
          <a:spcPts val="1094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402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057" y="2863705"/>
            <a:ext cx="8169799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zh-TW" altLang="en-US" sz="4800" b="1" spc="328" dirty="0" smtClean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函數與資料庫</a:t>
            </a:r>
            <a:endParaRPr lang="zh-CN" altLang="en-US" sz="4800" b="1" spc="328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4153948" y="3787840"/>
            <a:ext cx="3846011" cy="362034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99995" y="2257947"/>
            <a:ext cx="8955509" cy="2383390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10288839" y="4326940"/>
            <a:ext cx="1109519" cy="1130562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792062" y="1462431"/>
            <a:ext cx="1109519" cy="1132149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323" y="1998066"/>
            <a:ext cx="5966426" cy="639640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CN" sz="3500" dirty="0" smtClean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APP Inventor 2 </a:t>
            </a:r>
            <a:r>
              <a:rPr lang="zh-TW" altLang="en-US" sz="3500" dirty="0" smtClean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程式設計</a:t>
            </a:r>
            <a:endParaRPr lang="zh-CN" altLang="en-US" sz="3500" dirty="0">
              <a:solidFill>
                <a:srgbClr val="04487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5443244" y="4130710"/>
            <a:ext cx="130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smtClean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800" b="1" smtClean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800" b="1" dirty="0">
              <a:solidFill>
                <a:srgbClr val="0448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84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49" grpId="0" animBg="1"/>
      <p:bldP spid="53" grpId="0" animBg="1"/>
      <p:bldP spid="54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5962" y="1421125"/>
            <a:ext cx="10989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本範例是介紹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App Inventor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中的本機端資料庫元件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，將示範如何建立一個簡單的聯絡簿程式。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5962" y="2622024"/>
            <a:ext cx="77514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儲存資料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defTabSz="914400"/>
            <a:r>
              <a:rPr lang="zh-TW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在設計面板中，設置兩個</a:t>
            </a:r>
            <a:r>
              <a:rPr lang="en-US" altLang="zh-TW" b="1" dirty="0" smtClean="0">
                <a:solidFill>
                  <a:srgbClr val="FFD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使用者輸入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兩個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寫入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及顯示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一個</a:t>
            </a:r>
            <a:r>
              <a:rPr lang="en-US" altLang="zh-TW" b="1" dirty="0" err="1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讀取資料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以及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三個</a:t>
            </a:r>
            <a:r>
              <a:rPr lang="en-US" altLang="zh-TW" b="1" dirty="0" err="1" smtClean="0">
                <a:solidFill>
                  <a:srgbClr val="2F54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Lable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其中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一個為下方顯示結果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/>
          </a:p>
        </p:txBody>
      </p:sp>
      <p:pic>
        <p:nvPicPr>
          <p:cNvPr id="5121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57" y="2397511"/>
            <a:ext cx="2726839" cy="40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40"/>
          <p:cNvSpPr txBox="1"/>
          <p:nvPr/>
        </p:nvSpPr>
        <p:spPr>
          <a:xfrm>
            <a:off x="8507674" y="3902688"/>
            <a:ext cx="570489" cy="535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41"/>
          <p:cNvSpPr txBox="1"/>
          <p:nvPr/>
        </p:nvSpPr>
        <p:spPr>
          <a:xfrm>
            <a:off x="8507675" y="4826024"/>
            <a:ext cx="2552908" cy="102445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43"/>
          <p:cNvSpPr txBox="1"/>
          <p:nvPr/>
        </p:nvSpPr>
        <p:spPr>
          <a:xfrm>
            <a:off x="8514892" y="2823566"/>
            <a:ext cx="548641" cy="2082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44"/>
          <p:cNvSpPr txBox="1"/>
          <p:nvPr/>
        </p:nvSpPr>
        <p:spPr>
          <a:xfrm>
            <a:off x="8507674" y="3045756"/>
            <a:ext cx="1667357" cy="30460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45"/>
          <p:cNvSpPr txBox="1"/>
          <p:nvPr/>
        </p:nvSpPr>
        <p:spPr>
          <a:xfrm>
            <a:off x="8507674" y="3573530"/>
            <a:ext cx="1403956" cy="29062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46"/>
          <p:cNvSpPr txBox="1"/>
          <p:nvPr/>
        </p:nvSpPr>
        <p:spPr>
          <a:xfrm>
            <a:off x="8511988" y="3357677"/>
            <a:ext cx="551545" cy="18803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47"/>
          <p:cNvSpPr txBox="1"/>
          <p:nvPr/>
        </p:nvSpPr>
        <p:spPr>
          <a:xfrm>
            <a:off x="8514893" y="4515377"/>
            <a:ext cx="548640" cy="2395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spc="2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sz="1200" kern="100" spc="25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5962" y="1326422"/>
            <a:ext cx="10487795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步驟二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本範例運用到的使用者介面：</a:t>
            </a: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請注意本範例的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讀取資料為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，寫入資料與顯示資料為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botton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將版面配置完畢後，針對三個按鈕來進行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的程式分析。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26679"/>
              </p:ext>
            </p:extLst>
          </p:nvPr>
        </p:nvGraphicFramePr>
        <p:xfrm>
          <a:off x="1342992" y="2277666"/>
          <a:ext cx="8496630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spc="2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kern="100" spc="25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Textbox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使用者可在</a:t>
                      </a:r>
                      <a:r>
                        <a:rPr lang="en-US" sz="2000" kern="100" spc="25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TextBox</a:t>
                      </a: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元件中輸入文字。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en-US" sz="2000" kern="100" spc="2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Lable</a:t>
                      </a:r>
                      <a:endParaRPr lang="zh-TW" sz="2000" kern="100" spc="25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Label</a:t>
                      </a: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元件可用來顯示文字。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en-US" sz="2000" kern="100" spc="2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Button</a:t>
                      </a:r>
                      <a:endParaRPr lang="zh-TW" sz="2000" kern="100" spc="25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Button</a:t>
                      </a: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元件可在程式中設定特定的觸碰動作，按鈕可知道使用者是否正在按它。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en-US" sz="2000" kern="100" spc="2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ListPicker</a:t>
                      </a:r>
                      <a:endParaRPr lang="zh-TW" sz="2000" kern="100" spc="25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使用者可點選</a:t>
                      </a:r>
                      <a:r>
                        <a:rPr lang="en-US" sz="2000" kern="100" spc="25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ListPicker</a:t>
                      </a: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元件來選擇其中的某個項目，資料型態為字串陣列。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502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0590" y="1341562"/>
            <a:ext cx="105895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步驟三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首先進入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區塊，在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Variables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指令區中找到宣告變數拼圖填入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DB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Math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指令區找到數字常數拼圖填入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，將兩片拼圖新增至版面並組合，即是「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宣告變數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DB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，初始值為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69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2" y="2515640"/>
            <a:ext cx="4236037" cy="6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50590" y="3234963"/>
            <a:ext cx="1130525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zh-TW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步驟四</a:t>
            </a:r>
            <a:endParaRPr lang="en-US" altLang="zh-TW" sz="2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defTabSz="914400">
              <a:lnSpc>
                <a:spcPct val="200000"/>
              </a:lnSpc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在左邊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Screen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區找到步驟一新增的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（寫入資料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將會出現相關事件，這個範例我們需要的是　　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When Button1.Click do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......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按鈕時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......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」，將其新增至版面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172" name="圖片 29" descr="15463506157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" b="9724"/>
          <a:stretch/>
        </p:blipFill>
        <p:spPr bwMode="auto">
          <a:xfrm>
            <a:off x="4097650" y="4191779"/>
            <a:ext cx="2242740" cy="8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68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4606" y="1322311"/>
            <a:ext cx="113518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步驟五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indent="457200" defTabSz="914400">
              <a:lnSpc>
                <a:spcPct val="200000"/>
              </a:lnSpc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同步驟四，在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Screen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區找到步驟一新增的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，點擊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將會出現相關拼圖，這個範例我們需要的是　　　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，與步驟四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拼圖結合，即是「</a:t>
            </a:r>
            <a:r>
              <a:rPr lang="zh-TW" altLang="zh-TW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當寫入資料被按下時，在</a:t>
            </a:r>
            <a:r>
              <a:rPr lang="en-US" altLang="zh-TW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en-US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標籤下儲存一筆資料。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如下圖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147" name="圖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26" y="2358947"/>
            <a:ext cx="1793651" cy="7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圖片 48" descr="15463506157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9077" r="6816" b="19611"/>
          <a:stretch>
            <a:fillRect/>
          </a:stretch>
        </p:blipFill>
        <p:spPr bwMode="auto">
          <a:xfrm>
            <a:off x="7264307" y="2397715"/>
            <a:ext cx="1694745" cy="6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圖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16" y="3945870"/>
            <a:ext cx="4477182" cy="18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83581" y="2536199"/>
            <a:ext cx="84728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　　　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7143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94606" y="1068333"/>
            <a:ext cx="1130525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步驟六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defTabSz="914400">
              <a:lnSpc>
                <a:spcPct val="200000"/>
              </a:lnSpc>
            </a:pPr>
            <a:r>
              <a:rPr lang="zh-TW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這步驟將設定儲存內容，</a:t>
            </a:r>
            <a:r>
              <a:rPr lang="zh-TW" altLang="zh-TW" b="1" dirty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en-US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en-US" b="1" dirty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標籤設為</a:t>
            </a:r>
            <a:r>
              <a:rPr lang="zh-TW" altLang="en-US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變數</a:t>
            </a:r>
            <a:r>
              <a:rPr lang="zh-TW" altLang="en-US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變數</a:t>
            </a:r>
            <a:r>
              <a:rPr lang="en-US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DB</a:t>
            </a:r>
            <a:r>
              <a:rPr lang="zh-TW" altLang="en-US" b="1" dirty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預設值</a:t>
            </a:r>
            <a:r>
              <a:rPr lang="en-US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b="1" dirty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，所以儲存的資料就會在</a:t>
            </a:r>
            <a:r>
              <a:rPr lang="zh-TW" altLang="en-US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en-US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1”</a:t>
            </a:r>
            <a:r>
              <a:rPr lang="zh-TW" altLang="en-US" b="1" dirty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這個</a:t>
            </a:r>
            <a:r>
              <a:rPr lang="en-US" altLang="zh-TW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en-US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儲存的內容為使用者輸入之姓名及電話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Lists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指令區找到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　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將這兩個資料組合成一個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後存入資料庫，如此一來儲存的資料格式就為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”（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姓名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/>
          </a:p>
        </p:txBody>
      </p:sp>
      <p:pic>
        <p:nvPicPr>
          <p:cNvPr id="11265" name="圖片 30" descr="1546935903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55" y="2407161"/>
            <a:ext cx="1728192" cy="8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3923261"/>
            <a:ext cx="5904656" cy="2003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34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94606" y="1298005"/>
            <a:ext cx="10801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步驟七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在最下面的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label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顯示儲存成功的訊息，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Join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</a:t>
            </a:r>
            <a:r>
              <a:rPr lang="zh-TW" altLang="en-US" b="1" dirty="0" smtClean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　　　來</a:t>
            </a:r>
            <a:r>
              <a:rPr lang="zh-TW" altLang="en-US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組合要顯示的訊息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，讀取資料庫的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為”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DB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（預設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，也就是步驟六儲存的姓名及電話。這裡的格式設定為「成功在”變數”位置寫下以下資料：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（姓名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電話）」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1" name="圖片 31" descr="1546936180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8" y="1485578"/>
            <a:ext cx="1158975" cy="8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3861842"/>
            <a:ext cx="7820331" cy="2092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1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06" y="1269554"/>
            <a:ext cx="11233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八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為了將每次儲存的資料都可以放在不同的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，所以得設定每次點擊都會將全域變數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的值加上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，也就是第二筆資料儲存的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”2”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，以此類推。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2" y="2125596"/>
            <a:ext cx="4022249" cy="434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694606" y="2421682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九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將步驟六、步驟七與步驟八的拼圖組合，組合成的程式拼圖即有將資料儲存於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的功能。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7" name="Picture 1" descr="15411740290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43" y="3191123"/>
            <a:ext cx="52673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2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83581" y="2536199"/>
            <a:ext cx="84728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　　　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06" y="1341562"/>
            <a:ext cx="10884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十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zh-TW" altLang="zh-TW" b="1" kern="100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輸入姓名和電話，程式會將資料儲存於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kern="100" cap="small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zh-TW" altLang="zh-TW" b="1" kern="100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，重新開啟後資料也不會被系統初始化。</a:t>
            </a:r>
            <a:endParaRPr lang="zh-TW" altLang="zh-TW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16" y="2234199"/>
            <a:ext cx="1951612" cy="407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2234199"/>
            <a:ext cx="1940301" cy="405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31068"/>
              </p:ext>
            </p:extLst>
          </p:nvPr>
        </p:nvGraphicFramePr>
        <p:xfrm>
          <a:off x="1260412" y="3229321"/>
          <a:ext cx="9875354" cy="2861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36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spc="25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ListPicker</a:t>
                      </a:r>
                      <a:r>
                        <a:rPr lang="zh-TW" sz="2000" kern="100" spc="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元素</a:t>
                      </a:r>
                      <a:endParaRPr lang="zh-TW" sz="2000" kern="100" spc="25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marL="0" algn="ctr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Selection</a:t>
                      </a:r>
                      <a:endParaRPr lang="zh-TW" sz="2000" b="0" kern="100" spc="25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選擇清單元素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marL="0" algn="ctr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Elements</a:t>
                      </a:r>
                      <a:endParaRPr lang="zh-TW" sz="2000" b="0" kern="100" spc="25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將清單內容指定為</a:t>
                      </a:r>
                      <a:r>
                        <a:rPr lang="en-US" sz="2000" b="0" kern="100" spc="25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ListPicker</a:t>
                      </a: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元件的項目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68">
                <a:tc gridSpan="2">
                  <a:txBody>
                    <a:bodyPr/>
                    <a:lstStyle/>
                    <a:p>
                      <a:pPr marL="0" algn="l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spc="25" dirty="0" err="1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ListPicker</a:t>
                      </a:r>
                      <a:r>
                        <a:rPr lang="zh-TW" sz="2000" b="1" kern="100" spc="25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拼圖</a:t>
                      </a:r>
                    </a:p>
                  </a:txBody>
                  <a:tcPr marL="68580" marR="68580" marT="0" marB="0" anchor="ctr">
                    <a:solidFill>
                      <a:srgbClr val="0448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17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endParaRPr lang="en-US" sz="2000" kern="100" spc="25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使用者點選</a:t>
                      </a:r>
                      <a:r>
                        <a:rPr lang="en-US" sz="2000" b="0" kern="100" spc="25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ListPicker</a:t>
                      </a: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中某項目完成後呼叫本事件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735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endParaRPr lang="en-US" sz="2000" kern="100" spc="25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053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使用者點選</a:t>
                      </a:r>
                      <a:r>
                        <a:rPr lang="en-US" sz="2000" b="0" kern="100" spc="25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ListPicker</a:t>
                      </a:r>
                      <a:r>
                        <a:rPr lang="zh-TW" sz="2000" b="0" kern="100" spc="25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，但還沒點選某項目時呼叫本事件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90" name="Picture 2" descr="af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 bwMode="auto">
          <a:xfrm>
            <a:off x="1326588" y="4725938"/>
            <a:ext cx="2550681" cy="5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4" y="5413573"/>
            <a:ext cx="2548588" cy="5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5962" y="1269554"/>
            <a:ext cx="116591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讀取資料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在本範例介紹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顯示以及運用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實現讀取標籤資料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首先介紹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的元素以及拼圖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，點擊已新增的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就會出現相關拼圖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606" y="1341562"/>
            <a:ext cx="11233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使用者點擊讀取</a:t>
            </a:r>
            <a:r>
              <a:rPr lang="zh-TW" altLang="zh-TW" b="1" cap="small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en-US" b="1" cap="sm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ListPicker1</a:t>
            </a:r>
            <a:r>
              <a:rPr lang="zh-TW" altLang="en-US" b="1" cap="sm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b="1" cap="small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但還沒點選某項目時，將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的元素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Elements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設定為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，這樣就能透過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來選取它。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87" y="2496546"/>
            <a:ext cx="4968240" cy="701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694606" y="3607369"/>
            <a:ext cx="9505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endParaRPr lang="zh-TW" altLang="zh-TW" sz="2400" b="1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使用者點選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ListPicker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中某個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後，將呼叫該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儲存的內容。</a:t>
            </a:r>
          </a:p>
        </p:txBody>
      </p:sp>
      <p:pic>
        <p:nvPicPr>
          <p:cNvPr id="18" name="圖片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87" y="4474850"/>
            <a:ext cx="5273040" cy="89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5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6534" y="436816"/>
            <a:ext cx="4105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inyDB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介紹以及概念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962" y="1759089"/>
            <a:ext cx="10989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在一般狀態下，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 Inventor2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創建的應用程序在每次執行時都會初始化，這意味著如果程式重新開啟之後，所有變化的數值、文字、資料都會回復預設值</a:t>
            </a: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kern="100" spc="25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zh-TW" altLang="zh-TW" b="1" kern="100" spc="25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要解決以上的問題，就需要用到資料庫的</a:t>
            </a:r>
            <a:r>
              <a:rPr lang="en-US" altLang="zh-TW" b="1" dirty="0" err="1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en-US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對於應用程式來說是一個資料儲存器或是微型資料庫，意思是</a:t>
            </a:r>
            <a:r>
              <a:rPr lang="zh-TW" altLang="zh-TW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每次程式啟動時都可以使用它所包含的資料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保存遊戲的最高分排行榜，每次玩遊戲時都可顯示這一筆資料。不同的資料項目是根據標籤（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）來儲存。每當儲存一筆資料時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需要指定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這筆資料的標籤。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依據這個標籤來取用這筆資料。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3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4606" y="1346008"/>
            <a:ext cx="5328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當點下讀取資料後，會顯示可以選擇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的清單。</a:t>
            </a:r>
          </a:p>
        </p:txBody>
      </p:sp>
      <p:pic>
        <p:nvPicPr>
          <p:cNvPr id="13" name="圖片 12" descr="C:\Users\moonmoon\AppData\Local\Microsoft\Windows\INetCache\Content.Word\154693816650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08" y="2565698"/>
            <a:ext cx="179067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6642756" y="1346008"/>
            <a:ext cx="5285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endParaRPr lang="zh-TW" altLang="zh-TW" sz="2400" b="1" kern="100" spc="25" dirty="0">
              <a:solidFill>
                <a:schemeClr val="accent2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/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選擇其中一個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，在顯示欄位中就會顯示點選的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裡儲存的</a:t>
            </a: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內容</a:t>
            </a:r>
            <a:r>
              <a:rPr lang="zh-TW" altLang="en-US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kern="100" spc="25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5" name="圖片 14" descr="C:\Users\moonmoon\AppData\Local\Microsoft\Windows\INetCache\Content.Word\154693867125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2565698"/>
            <a:ext cx="187220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92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３</a:t>
            </a:r>
            <a:endParaRPr lang="en-US" altLang="zh-TW" sz="3200" b="1" kern="100" spc="25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2598" y="1269554"/>
            <a:ext cx="1087320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顯示資料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indent="457200" defTabSz="914400">
              <a:lnSpc>
                <a:spcPct val="200000"/>
              </a:lnSpc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在左邊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Screen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區找到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Button2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（寫入資料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，點擊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將會出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現相關事件，這個範例我們需要的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　　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　　　　　　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When Button2.Click do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......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按鈕時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......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」，將其新增至版面。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1" name="圖片 15" descr="1547312240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30" y="2743139"/>
            <a:ext cx="2756960" cy="6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22598" y="4331290"/>
            <a:ext cx="1116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spc="2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cap="small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Lable3</a:t>
            </a:r>
            <a:r>
              <a:rPr lang="zh-TW" altLang="zh-TW" b="1" cap="small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找到下圖的拼圖，與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cap="small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取得標籤的拼圖進行組合，再拚至步驟一的拼圖下，即是「</a:t>
            </a:r>
            <a:r>
              <a:rPr lang="zh-TW" altLang="zh-TW" b="1" cap="small" dirty="0">
                <a:solidFill>
                  <a:srgbClr val="ED7D3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當顯示資料被點下，再顯示區域顯示資料庫的所有標籤</a:t>
            </a:r>
            <a:r>
              <a:rPr lang="zh-TW" altLang="zh-TW" b="1" cap="small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dirty="0"/>
          </a:p>
        </p:txBody>
      </p:sp>
      <p:pic>
        <p:nvPicPr>
          <p:cNvPr id="19" name="圖片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30" y="5454160"/>
            <a:ext cx="5277240" cy="99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08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6816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礎</a:t>
            </a:r>
            <a:r>
              <a:rPr lang="en-US" altLang="zh-TW" sz="3200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sz="3200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en-US" altLang="zh-TW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３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606" y="1341562"/>
            <a:ext cx="11233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spc="25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sz="2400" b="1" kern="100" spc="25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endParaRPr lang="zh-TW" altLang="zh-TW" sz="2400" kern="100" spc="25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en-US" b="1" cap="sm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當點</a:t>
            </a:r>
            <a:r>
              <a:rPr lang="zh-TW" altLang="zh-TW" b="1" cap="sm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顯示資料，會在顯示欄位顯示有儲存紀錄的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cap="sm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，在這個示範裡面，這裡會顯示寫入的資料。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C:\Users\moonmoon\AppData\Local\Microsoft\Windows\INetCache\Content.Word\15469386460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2240147"/>
            <a:ext cx="2160240" cy="410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圓角矩形 12"/>
          <p:cNvSpPr/>
          <p:nvPr/>
        </p:nvSpPr>
        <p:spPr>
          <a:xfrm>
            <a:off x="5550958" y="4623869"/>
            <a:ext cx="6376896" cy="1324230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請參考上面的例子，先輸入數筆資料並寫入，然後將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重新打開，利用讀取資料選取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將第一次儲存的資料取出，觀察系統是否有初始化資料庫。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807174" y="4354143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4754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2857" y="43461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4000" b="1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練習題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5962" y="1910075"/>
            <a:ext cx="10780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使用者介面新增一個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，名為清除資料，拼出正確的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使程式能正確地將存入的資料完全刪除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使用者介面新增一個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讓使用者可以輸入要清除內容的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，新增一個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，拼出正確的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讓使用者按下後可以清除輸入的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內容。</a:t>
            </a:r>
          </a:p>
        </p:txBody>
      </p:sp>
    </p:spTree>
    <p:extLst>
      <p:ext uri="{BB962C8B-B14F-4D97-AF65-F5344CB8AC3E}">
        <p14:creationId xmlns:p14="http://schemas.microsoft.com/office/powerpoint/2010/main" val="3519036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8542" y="436815"/>
            <a:ext cx="626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200" b="1" kern="100" spc="2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 Inventor2</a:t>
            </a:r>
            <a:r>
              <a:rPr lang="zh-TW" altLang="zh-TW" sz="3200" b="1" kern="100" spc="2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中新增</a:t>
            </a:r>
            <a:r>
              <a:rPr lang="en-US" altLang="zh-TW" sz="3200" b="1" kern="100" spc="25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781" y="1457339"/>
            <a:ext cx="11161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若我們要在應用程序內新增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的話，只要在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Designer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模式內，選擇左側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Palette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Storage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標籤＞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，拖曳到中間的畫面就完成了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新增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時並不會在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Designer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上出現任何元件，但在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Components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裡面會發現有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元件，表示資料庫新增完成了，接下來就進入拼圖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的部分，看看怎麼使用這個元件。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3398391"/>
            <a:ext cx="2786380" cy="242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1848714" y="4802709"/>
            <a:ext cx="255951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4" name="圖片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3343146"/>
            <a:ext cx="2369820" cy="253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6222338" y="4121615"/>
            <a:ext cx="810260" cy="318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4662" y="436815"/>
            <a:ext cx="3695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32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inyDB</a:t>
            </a:r>
            <a:r>
              <a:rPr lang="zh-TW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的拼圖介紹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6574" y="1413570"/>
            <a:ext cx="10989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Designer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中成功新增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後，在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模式中的左側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Screen1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中可以看到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元件，點擊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就換看到可以操控這個微型資料庫的所有拼圖，包括儲存、清除、取出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.......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等相關功能。</a:t>
            </a:r>
            <a:endParaRPr lang="zh-TW" altLang="zh-TW" b="1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84" y="2429233"/>
            <a:ext cx="1996440" cy="359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8" y="2395354"/>
            <a:ext cx="2308860" cy="35966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3286125" y="5287752"/>
            <a:ext cx="685373" cy="253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819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8109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拼</a:t>
            </a:r>
            <a:r>
              <a:rPr lang="zh-TW" altLang="zh-TW" sz="32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圖示範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7709" y="1368356"/>
            <a:ext cx="10798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以下將示範如何在應用程序內運用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</a:p>
          <a:p>
            <a:pPr algn="just">
              <a:spcAft>
                <a:spcPts val="0"/>
              </a:spcAft>
            </a:pPr>
            <a:endParaRPr lang="en-US" altLang="zh-TW" b="1" kern="100" spc="25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sz="2800" b="1" kern="100" spc="25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儲存</a:t>
            </a:r>
            <a:endParaRPr lang="zh-TW" altLang="zh-TW" sz="2800" b="1" kern="100" spc="25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拼圖內找到儲存拼圖（如下圖），這個拼圖的意思是「</a:t>
            </a:r>
            <a:r>
              <a:rPr lang="zh-TW" altLang="zh-TW" b="1" kern="100" spc="25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在指定標籤下的儲存一筆資料，</a:t>
            </a:r>
            <a:r>
              <a:rPr lang="en-US" altLang="zh-TW" b="1" kern="100" spc="25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lang="zh-TW" altLang="zh-TW" b="1" kern="100" spc="25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後必須是為文字字串；</a:t>
            </a:r>
            <a:r>
              <a:rPr lang="en-US" altLang="zh-TW" b="1" kern="100" spc="25" dirty="0" err="1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valueToStore</a:t>
            </a:r>
            <a:r>
              <a:rPr lang="zh-TW" altLang="zh-TW" b="1" kern="100" spc="25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後可以為字串或清單。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b="1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4" y="3213536"/>
            <a:ext cx="2664304" cy="11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8109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拼</a:t>
            </a:r>
            <a:r>
              <a:rPr lang="zh-TW" altLang="zh-TW" sz="32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圖示範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1551" y="1550035"/>
            <a:ext cx="11007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假設我們現在要將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臣亮言：先帝創業未半，而中道崩殂。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這段文字儲存在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出師表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這個標籤下的話，則先在內建</a:t>
            </a: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en-US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lang="zh-TW" altLang="en-US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項目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文字</a:t>
            </a:r>
            <a:r>
              <a:rPr lang="zh-TW" altLang="en-US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</a:t>
            </a:r>
            <a:r>
              <a:rPr lang="zh-TW" altLang="en-US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spc="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項目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，選擇最上方的空字串方塊並填入文字後，拼接至拼圖上。</a:t>
            </a:r>
            <a:endParaRPr lang="zh-TW" altLang="zh-TW" b="1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 descr="C:\Users\moonmoon\AppData\Local\Microsoft\Windows\INetCache\Content.Word\DB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2843133"/>
            <a:ext cx="324036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1414686" y="3800799"/>
            <a:ext cx="355592" cy="184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70048" y="3095537"/>
            <a:ext cx="528625" cy="298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026" name="Picture 2" descr="新D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3535569"/>
            <a:ext cx="7280108" cy="13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49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8109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拼</a:t>
            </a:r>
            <a:r>
              <a:rPr lang="zh-TW" altLang="zh-TW" sz="32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圖示範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52" name="圖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2421682"/>
            <a:ext cx="2939529" cy="6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圖片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3" y="3645818"/>
            <a:ext cx="2939529" cy="8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新D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47" y="5597750"/>
            <a:ext cx="4200340" cy="8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出師表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7463358" y="4674950"/>
            <a:ext cx="1656184" cy="6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6614" y="1197546"/>
            <a:ext cx="8645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清除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若是我們要清除這個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下儲存的資料，有以下兩種方式：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9240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6614" y="4869954"/>
            <a:ext cx="110172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假設我們要清除剛剛儲存的出師表，則只要將文字方塊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　　　　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拼接至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如下圖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，就可以清除這個”出師表”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囉！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6614" y="2061642"/>
            <a:ext cx="63914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清除所有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內所有儲存的資料，拼圖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如下：</a:t>
            </a:r>
            <a:endPara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清除</a:t>
            </a:r>
            <a:r>
              <a:rPr lang="zh-TW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標籤，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 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參數必須是為文字字串，拼圖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如下：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1367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8109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拼</a:t>
            </a:r>
            <a:r>
              <a:rPr lang="zh-TW" altLang="zh-TW" sz="32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圖示範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圖片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92" y="2635307"/>
            <a:ext cx="3651427" cy="6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圖片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92" y="4476957"/>
            <a:ext cx="3633257" cy="10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6614" y="1197546"/>
            <a:ext cx="7428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取得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我們可以運用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TinyDB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的內建拼圖取得儲存的標籤或是內容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558" y="4076847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66614" y="2229377"/>
            <a:ext cx="11235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取得儲存的所有標籤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取得指定標籤下的資料，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參數必須是為文字字串；如果其下沒有任何資料，則傳回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valueIfTagNotThere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下的字串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79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0263" y="438109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拼</a:t>
            </a:r>
            <a:r>
              <a:rPr lang="zh-TW" altLang="zh-TW" sz="32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圖示範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558" y="4076847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4153" y="1386526"/>
            <a:ext cx="110935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假設我們現在要取得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”出師表”標籤下的資料，只要將文字方塊　　　　　　　拼接至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如下圖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，系統就會取出”臣亮言：先帝創業未半，而中道崩殂”這段文字，若是標籤已經被刪除就會顯示”無資料”。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7" name="Picture 1" descr="新D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2481790"/>
            <a:ext cx="5218704" cy="1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出師表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8183438" y="1120329"/>
            <a:ext cx="1656184" cy="6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290862" y="4846383"/>
            <a:ext cx="10052816" cy="1324230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在使用者介面新增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、一個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與全部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當點擊「儲存」的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時，系統會將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的資料儲存於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，點擊「全部刪除」的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時，會清除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TinyDB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內的所有資料。</a:t>
            </a:r>
            <a:endParaRPr lang="zh-TW" altLang="en-US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47078" y="4576657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51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1508</Words>
  <Application>Microsoft Office PowerPoint</Application>
  <PresentationFormat>自訂</PresentationFormat>
  <Paragraphs>147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yizhen</dc:creator>
  <cp:lastModifiedBy>佳樺 巫</cp:lastModifiedBy>
  <cp:revision>31</cp:revision>
  <dcterms:created xsi:type="dcterms:W3CDTF">2019-02-22T04:41:13Z</dcterms:created>
  <dcterms:modified xsi:type="dcterms:W3CDTF">2019-04-28T07:07:28Z</dcterms:modified>
</cp:coreProperties>
</file>