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9" r:id="rId3"/>
    <p:sldId id="260" r:id="rId4"/>
    <p:sldId id="261" r:id="rId5"/>
    <p:sldId id="262" r:id="rId6"/>
    <p:sldId id="263" r:id="rId7"/>
    <p:sldId id="264" r:id="rId8"/>
    <p:sldId id="268" r:id="rId9"/>
    <p:sldId id="269" r:id="rId10"/>
    <p:sldId id="270" r:id="rId11"/>
    <p:sldId id="265" r:id="rId12"/>
    <p:sldId id="271" r:id="rId13"/>
    <p:sldId id="272" r:id="rId14"/>
    <p:sldId id="273" r:id="rId15"/>
    <p:sldId id="274" r:id="rId16"/>
  </p:sldIdLst>
  <p:sldSz cx="12190413" cy="6859588"/>
  <p:notesSz cx="6858000" cy="9144000"/>
  <p:defaultTextStyle>
    <a:defPPr>
      <a:defRPr lang="zh-TW"/>
    </a:defPPr>
    <a:lvl1pPr marL="0" algn="l" defTabSz="1000536" rtl="0" eaLnBrk="1" latinLnBrk="0" hangingPunct="1">
      <a:defRPr sz="2000" kern="1200">
        <a:solidFill>
          <a:schemeClr val="tx1"/>
        </a:solidFill>
        <a:latin typeface="+mn-lt"/>
        <a:ea typeface="+mn-ea"/>
        <a:cs typeface="+mn-cs"/>
      </a:defRPr>
    </a:lvl1pPr>
    <a:lvl2pPr marL="500268" algn="l" defTabSz="1000536" rtl="0" eaLnBrk="1" latinLnBrk="0" hangingPunct="1">
      <a:defRPr sz="2000" kern="1200">
        <a:solidFill>
          <a:schemeClr val="tx1"/>
        </a:solidFill>
        <a:latin typeface="+mn-lt"/>
        <a:ea typeface="+mn-ea"/>
        <a:cs typeface="+mn-cs"/>
      </a:defRPr>
    </a:lvl2pPr>
    <a:lvl3pPr marL="1000536" algn="l" defTabSz="1000536" rtl="0" eaLnBrk="1" latinLnBrk="0" hangingPunct="1">
      <a:defRPr sz="2000" kern="1200">
        <a:solidFill>
          <a:schemeClr val="tx1"/>
        </a:solidFill>
        <a:latin typeface="+mn-lt"/>
        <a:ea typeface="+mn-ea"/>
        <a:cs typeface="+mn-cs"/>
      </a:defRPr>
    </a:lvl3pPr>
    <a:lvl4pPr marL="1500805" algn="l" defTabSz="1000536" rtl="0" eaLnBrk="1" latinLnBrk="0" hangingPunct="1">
      <a:defRPr sz="2000" kern="1200">
        <a:solidFill>
          <a:schemeClr val="tx1"/>
        </a:solidFill>
        <a:latin typeface="+mn-lt"/>
        <a:ea typeface="+mn-ea"/>
        <a:cs typeface="+mn-cs"/>
      </a:defRPr>
    </a:lvl4pPr>
    <a:lvl5pPr marL="2001073" algn="l" defTabSz="1000536" rtl="0" eaLnBrk="1" latinLnBrk="0" hangingPunct="1">
      <a:defRPr sz="2000" kern="1200">
        <a:solidFill>
          <a:schemeClr val="tx1"/>
        </a:solidFill>
        <a:latin typeface="+mn-lt"/>
        <a:ea typeface="+mn-ea"/>
        <a:cs typeface="+mn-cs"/>
      </a:defRPr>
    </a:lvl5pPr>
    <a:lvl6pPr marL="2501341" algn="l" defTabSz="1000536" rtl="0" eaLnBrk="1" latinLnBrk="0" hangingPunct="1">
      <a:defRPr sz="2000" kern="1200">
        <a:solidFill>
          <a:schemeClr val="tx1"/>
        </a:solidFill>
        <a:latin typeface="+mn-lt"/>
        <a:ea typeface="+mn-ea"/>
        <a:cs typeface="+mn-cs"/>
      </a:defRPr>
    </a:lvl6pPr>
    <a:lvl7pPr marL="3001609" algn="l" defTabSz="1000536" rtl="0" eaLnBrk="1" latinLnBrk="0" hangingPunct="1">
      <a:defRPr sz="2000" kern="1200">
        <a:solidFill>
          <a:schemeClr val="tx1"/>
        </a:solidFill>
        <a:latin typeface="+mn-lt"/>
        <a:ea typeface="+mn-ea"/>
        <a:cs typeface="+mn-cs"/>
      </a:defRPr>
    </a:lvl7pPr>
    <a:lvl8pPr marL="3501878" algn="l" defTabSz="1000536" rtl="0" eaLnBrk="1" latinLnBrk="0" hangingPunct="1">
      <a:defRPr sz="2000" kern="1200">
        <a:solidFill>
          <a:schemeClr val="tx1"/>
        </a:solidFill>
        <a:latin typeface="+mn-lt"/>
        <a:ea typeface="+mn-ea"/>
        <a:cs typeface="+mn-cs"/>
      </a:defRPr>
    </a:lvl8pPr>
    <a:lvl9pPr marL="4002146" algn="l" defTabSz="100053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4875"/>
    <a:srgbClr val="037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1" autoAdjust="0"/>
  </p:normalViewPr>
  <p:slideViewPr>
    <p:cSldViewPr>
      <p:cViewPr varScale="1">
        <p:scale>
          <a:sx n="68" d="100"/>
          <a:sy n="68" d="100"/>
        </p:scale>
        <p:origin x="792" y="60"/>
      </p:cViewPr>
      <p:guideLst>
        <p:guide orient="horz" pos="2161"/>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62E71-E9F4-414E-9E1A-D3F5D43785C0}" type="datetimeFigureOut">
              <a:rPr lang="zh-TW" altLang="en-US" smtClean="0"/>
              <a:t>2019/11/5</a:t>
            </a:fld>
            <a:endParaRPr lang="zh-TW" altLang="en-US"/>
          </a:p>
        </p:txBody>
      </p:sp>
      <p:sp>
        <p:nvSpPr>
          <p:cNvPr id="4" name="投影片圖像版面配置區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1E2C0-8C07-46D7-AAE3-995E09614296}" type="slidenum">
              <a:rPr lang="zh-TW" altLang="en-US" smtClean="0"/>
              <a:t>‹#›</a:t>
            </a:fld>
            <a:endParaRPr lang="zh-TW" altLang="en-US"/>
          </a:p>
        </p:txBody>
      </p:sp>
    </p:spTree>
    <p:extLst>
      <p:ext uri="{BB962C8B-B14F-4D97-AF65-F5344CB8AC3E}">
        <p14:creationId xmlns:p14="http://schemas.microsoft.com/office/powerpoint/2010/main" val="2857531693"/>
      </p:ext>
    </p:extLst>
  </p:cSld>
  <p:clrMap bg1="lt1" tx1="dk1" bg2="lt2" tx2="dk2" accent1="accent1" accent2="accent2" accent3="accent3" accent4="accent4" accent5="accent5" accent6="accent6" hlink="hlink" folHlink="folHlink"/>
  <p:notesStyle>
    <a:lvl1pPr marL="0" algn="l" defTabSz="1000536" rtl="0" eaLnBrk="1" latinLnBrk="0" hangingPunct="1">
      <a:defRPr sz="1300" kern="1200">
        <a:solidFill>
          <a:schemeClr val="tx1"/>
        </a:solidFill>
        <a:latin typeface="+mn-lt"/>
        <a:ea typeface="+mn-ea"/>
        <a:cs typeface="+mn-cs"/>
      </a:defRPr>
    </a:lvl1pPr>
    <a:lvl2pPr marL="500268" algn="l" defTabSz="1000536" rtl="0" eaLnBrk="1" latinLnBrk="0" hangingPunct="1">
      <a:defRPr sz="1300" kern="1200">
        <a:solidFill>
          <a:schemeClr val="tx1"/>
        </a:solidFill>
        <a:latin typeface="+mn-lt"/>
        <a:ea typeface="+mn-ea"/>
        <a:cs typeface="+mn-cs"/>
      </a:defRPr>
    </a:lvl2pPr>
    <a:lvl3pPr marL="1000536" algn="l" defTabSz="1000536" rtl="0" eaLnBrk="1" latinLnBrk="0" hangingPunct="1">
      <a:defRPr sz="1300" kern="1200">
        <a:solidFill>
          <a:schemeClr val="tx1"/>
        </a:solidFill>
        <a:latin typeface="+mn-lt"/>
        <a:ea typeface="+mn-ea"/>
        <a:cs typeface="+mn-cs"/>
      </a:defRPr>
    </a:lvl3pPr>
    <a:lvl4pPr marL="1500805" algn="l" defTabSz="1000536" rtl="0" eaLnBrk="1" latinLnBrk="0" hangingPunct="1">
      <a:defRPr sz="1300" kern="1200">
        <a:solidFill>
          <a:schemeClr val="tx1"/>
        </a:solidFill>
        <a:latin typeface="+mn-lt"/>
        <a:ea typeface="+mn-ea"/>
        <a:cs typeface="+mn-cs"/>
      </a:defRPr>
    </a:lvl4pPr>
    <a:lvl5pPr marL="2001073" algn="l" defTabSz="1000536" rtl="0" eaLnBrk="1" latinLnBrk="0" hangingPunct="1">
      <a:defRPr sz="1300" kern="1200">
        <a:solidFill>
          <a:schemeClr val="tx1"/>
        </a:solidFill>
        <a:latin typeface="+mn-lt"/>
        <a:ea typeface="+mn-ea"/>
        <a:cs typeface="+mn-cs"/>
      </a:defRPr>
    </a:lvl5pPr>
    <a:lvl6pPr marL="2501341" algn="l" defTabSz="1000536" rtl="0" eaLnBrk="1" latinLnBrk="0" hangingPunct="1">
      <a:defRPr sz="1300" kern="1200">
        <a:solidFill>
          <a:schemeClr val="tx1"/>
        </a:solidFill>
        <a:latin typeface="+mn-lt"/>
        <a:ea typeface="+mn-ea"/>
        <a:cs typeface="+mn-cs"/>
      </a:defRPr>
    </a:lvl6pPr>
    <a:lvl7pPr marL="3001609" algn="l" defTabSz="1000536" rtl="0" eaLnBrk="1" latinLnBrk="0" hangingPunct="1">
      <a:defRPr sz="1300" kern="1200">
        <a:solidFill>
          <a:schemeClr val="tx1"/>
        </a:solidFill>
        <a:latin typeface="+mn-lt"/>
        <a:ea typeface="+mn-ea"/>
        <a:cs typeface="+mn-cs"/>
      </a:defRPr>
    </a:lvl7pPr>
    <a:lvl8pPr marL="3501878" algn="l" defTabSz="1000536" rtl="0" eaLnBrk="1" latinLnBrk="0" hangingPunct="1">
      <a:defRPr sz="1300" kern="1200">
        <a:solidFill>
          <a:schemeClr val="tx1"/>
        </a:solidFill>
        <a:latin typeface="+mn-lt"/>
        <a:ea typeface="+mn-ea"/>
        <a:cs typeface="+mn-cs"/>
      </a:defRPr>
    </a:lvl8pPr>
    <a:lvl9pPr marL="4002146" algn="l" defTabSz="100053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A71E2C0-8C07-46D7-AAE3-995E09614296}" type="slidenum">
              <a:rPr lang="zh-TW" altLang="en-US" smtClean="0"/>
              <a:t>11</a:t>
            </a:fld>
            <a:endParaRPr lang="zh-TW" altLang="en-US"/>
          </a:p>
        </p:txBody>
      </p:sp>
    </p:spTree>
    <p:extLst>
      <p:ext uri="{BB962C8B-B14F-4D97-AF65-F5344CB8AC3E}">
        <p14:creationId xmlns:p14="http://schemas.microsoft.com/office/powerpoint/2010/main" val="1066508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A71E2C0-8C07-46D7-AAE3-995E09614296}" type="slidenum">
              <a:rPr lang="zh-TW" altLang="en-US" smtClean="0"/>
              <a:t>12</a:t>
            </a:fld>
            <a:endParaRPr lang="zh-TW" altLang="en-US"/>
          </a:p>
        </p:txBody>
      </p:sp>
    </p:spTree>
    <p:extLst>
      <p:ext uri="{BB962C8B-B14F-4D97-AF65-F5344CB8AC3E}">
        <p14:creationId xmlns:p14="http://schemas.microsoft.com/office/powerpoint/2010/main" val="308431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A71E2C0-8C07-46D7-AAE3-995E09614296}" type="slidenum">
              <a:rPr lang="zh-TW" altLang="en-US" smtClean="0"/>
              <a:t>13</a:t>
            </a:fld>
            <a:endParaRPr lang="zh-TW" altLang="en-US"/>
          </a:p>
        </p:txBody>
      </p:sp>
    </p:spTree>
    <p:extLst>
      <p:ext uri="{BB962C8B-B14F-4D97-AF65-F5344CB8AC3E}">
        <p14:creationId xmlns:p14="http://schemas.microsoft.com/office/powerpoint/2010/main" val="16545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A71E2C0-8C07-46D7-AAE3-995E09614296}" type="slidenum">
              <a:rPr lang="zh-TW" altLang="en-US" smtClean="0"/>
              <a:t>14</a:t>
            </a:fld>
            <a:endParaRPr lang="zh-TW" altLang="en-US"/>
          </a:p>
        </p:txBody>
      </p:sp>
    </p:spTree>
    <p:extLst>
      <p:ext uri="{BB962C8B-B14F-4D97-AF65-F5344CB8AC3E}">
        <p14:creationId xmlns:p14="http://schemas.microsoft.com/office/powerpoint/2010/main" val="187301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3" y="1122623"/>
            <a:ext cx="9142810" cy="2388153"/>
          </a:xfrm>
        </p:spPr>
        <p:txBody>
          <a:bodyPr anchor="b"/>
          <a:lstStyle>
            <a:lvl1pPr algn="ctr">
              <a:defRPr sz="6600"/>
            </a:lvl1pPr>
          </a:lstStyle>
          <a:p>
            <a:r>
              <a:rPr lang="zh-CN" altLang="en-US"/>
              <a:t>单击此处编辑母版标题样式</a:t>
            </a:r>
          </a:p>
        </p:txBody>
      </p:sp>
      <p:sp>
        <p:nvSpPr>
          <p:cNvPr id="3" name="副标题 2"/>
          <p:cNvSpPr>
            <a:spLocks noGrp="1"/>
          </p:cNvSpPr>
          <p:nvPr>
            <p:ph type="subTitle" idx="1"/>
          </p:nvPr>
        </p:nvSpPr>
        <p:spPr>
          <a:xfrm>
            <a:off x="1523803" y="3602872"/>
            <a:ext cx="9142810" cy="1656145"/>
          </a:xfrm>
        </p:spPr>
        <p:txBody>
          <a:bodyPr/>
          <a:lstStyle>
            <a:lvl1pPr marL="0" indent="0" algn="ctr">
              <a:buNone/>
              <a:defRPr sz="2600"/>
            </a:lvl1pPr>
            <a:lvl2pPr marL="500268" indent="0" algn="ctr">
              <a:buNone/>
              <a:defRPr sz="2200"/>
            </a:lvl2pPr>
            <a:lvl3pPr marL="1000536" indent="0" algn="ctr">
              <a:buNone/>
              <a:defRPr sz="2000"/>
            </a:lvl3pPr>
            <a:lvl4pPr marL="1500805" indent="0" algn="ctr">
              <a:buNone/>
              <a:defRPr sz="1800"/>
            </a:lvl4pPr>
            <a:lvl5pPr marL="2001073" indent="0" algn="ctr">
              <a:buNone/>
              <a:defRPr sz="1800"/>
            </a:lvl5pPr>
            <a:lvl6pPr marL="2501341" indent="0" algn="ctr">
              <a:buNone/>
              <a:defRPr sz="1800"/>
            </a:lvl6pPr>
            <a:lvl7pPr marL="3001609" indent="0" algn="ctr">
              <a:buNone/>
              <a:defRPr sz="1800"/>
            </a:lvl7pPr>
            <a:lvl8pPr marL="3501878" indent="0" algn="ctr">
              <a:buNone/>
              <a:defRPr sz="1800"/>
            </a:lvl8pPr>
            <a:lvl9pPr marL="4002146" indent="0" algn="ctr">
              <a:buNone/>
              <a:defRPr sz="18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7C86F7A-4C13-4512-9546-7A2E13DD49E4}"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fld id="{46D5BE2B-728A-4539-B86A-F2CEE53DE51F}" type="slidenum">
              <a:rPr lang="zh-CN" altLang="en-US"/>
              <a:pPr/>
              <a:t>‹#›</a:t>
            </a:fld>
            <a:endParaRPr lang="zh-CN" altLang="en-US"/>
          </a:p>
        </p:txBody>
      </p:sp>
    </p:spTree>
    <p:extLst>
      <p:ext uri="{BB962C8B-B14F-4D97-AF65-F5344CB8AC3E}">
        <p14:creationId xmlns:p14="http://schemas.microsoft.com/office/powerpoint/2010/main" val="358861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9C852424-72F4-440E-8E03-587598E5B119}"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fld id="{07DF9EC1-C088-4DAC-AB69-D10F40584BD3}" type="slidenum">
              <a:rPr lang="zh-CN" altLang="en-US"/>
              <a:pPr/>
              <a:t>‹#›</a:t>
            </a:fld>
            <a:endParaRPr lang="zh-CN" altLang="en-US"/>
          </a:p>
        </p:txBody>
      </p:sp>
    </p:spTree>
    <p:extLst>
      <p:ext uri="{BB962C8B-B14F-4D97-AF65-F5344CB8AC3E}">
        <p14:creationId xmlns:p14="http://schemas.microsoft.com/office/powerpoint/2010/main" val="214463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0"/>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4" y="365210"/>
            <a:ext cx="7733293" cy="581318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F9EF9C9-4C84-4072-AFAA-D241A8D58A51}"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fld id="{E90597D9-2D04-4C83-915B-79D3B5D496F9}" type="slidenum">
              <a:rPr lang="zh-CN" altLang="en-US"/>
              <a:pPr/>
              <a:t>‹#›</a:t>
            </a:fld>
            <a:endParaRPr lang="zh-CN" altLang="en-US"/>
          </a:p>
        </p:txBody>
      </p:sp>
    </p:spTree>
    <p:extLst>
      <p:ext uri="{BB962C8B-B14F-4D97-AF65-F5344CB8AC3E}">
        <p14:creationId xmlns:p14="http://schemas.microsoft.com/office/powerpoint/2010/main" val="29854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928C279-DE8B-468B-BC28-587297351CC5}"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fld id="{5D58769B-FD91-4354-84DF-C542D236D279}" type="slidenum">
              <a:rPr lang="zh-CN" altLang="en-US"/>
              <a:pPr/>
              <a:t>‹#›</a:t>
            </a:fld>
            <a:endParaRPr lang="zh-CN" altLang="en-US"/>
          </a:p>
        </p:txBody>
      </p:sp>
    </p:spTree>
    <p:extLst>
      <p:ext uri="{BB962C8B-B14F-4D97-AF65-F5344CB8AC3E}">
        <p14:creationId xmlns:p14="http://schemas.microsoft.com/office/powerpoint/2010/main" val="417279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7"/>
            <a:ext cx="10514231" cy="2853397"/>
          </a:xfrm>
        </p:spPr>
        <p:txBody>
          <a:bodyPr anchor="b"/>
          <a:lstStyle>
            <a:lvl1pPr>
              <a:defRPr sz="6600"/>
            </a:lvl1pPr>
          </a:lstStyle>
          <a:p>
            <a:r>
              <a:rPr lang="zh-CN" altLang="en-US"/>
              <a:t>单击此处编辑母版标题样式</a:t>
            </a:r>
          </a:p>
        </p:txBody>
      </p:sp>
      <p:sp>
        <p:nvSpPr>
          <p:cNvPr id="3" name="文本占位符 2"/>
          <p:cNvSpPr>
            <a:spLocks noGrp="1"/>
          </p:cNvSpPr>
          <p:nvPr>
            <p:ph type="body" idx="1"/>
          </p:nvPr>
        </p:nvSpPr>
        <p:spPr>
          <a:xfrm>
            <a:off x="831743" y="4590528"/>
            <a:ext cx="10514231" cy="1500534"/>
          </a:xfrm>
        </p:spPr>
        <p:txBody>
          <a:bodyPr/>
          <a:lstStyle>
            <a:lvl1pPr marL="0" indent="0">
              <a:buNone/>
              <a:defRPr sz="2600">
                <a:solidFill>
                  <a:schemeClr val="tx1">
                    <a:tint val="75000"/>
                  </a:schemeClr>
                </a:solidFill>
              </a:defRPr>
            </a:lvl1pPr>
            <a:lvl2pPr marL="500268" indent="0">
              <a:buNone/>
              <a:defRPr sz="2200">
                <a:solidFill>
                  <a:schemeClr val="tx1">
                    <a:tint val="75000"/>
                  </a:schemeClr>
                </a:solidFill>
              </a:defRPr>
            </a:lvl2pPr>
            <a:lvl3pPr marL="1000536" indent="0">
              <a:buNone/>
              <a:defRPr sz="2000">
                <a:solidFill>
                  <a:schemeClr val="tx1">
                    <a:tint val="75000"/>
                  </a:schemeClr>
                </a:solidFill>
              </a:defRPr>
            </a:lvl3pPr>
            <a:lvl4pPr marL="1500805" indent="0">
              <a:buNone/>
              <a:defRPr sz="1800">
                <a:solidFill>
                  <a:schemeClr val="tx1">
                    <a:tint val="75000"/>
                  </a:schemeClr>
                </a:solidFill>
              </a:defRPr>
            </a:lvl4pPr>
            <a:lvl5pPr marL="2001073" indent="0">
              <a:buNone/>
              <a:defRPr sz="1800">
                <a:solidFill>
                  <a:schemeClr val="tx1">
                    <a:tint val="75000"/>
                  </a:schemeClr>
                </a:solidFill>
              </a:defRPr>
            </a:lvl5pPr>
            <a:lvl6pPr marL="2501341" indent="0">
              <a:buNone/>
              <a:defRPr sz="1800">
                <a:solidFill>
                  <a:schemeClr val="tx1">
                    <a:tint val="75000"/>
                  </a:schemeClr>
                </a:solidFill>
              </a:defRPr>
            </a:lvl6pPr>
            <a:lvl7pPr marL="3001609" indent="0">
              <a:buNone/>
              <a:defRPr sz="1800">
                <a:solidFill>
                  <a:schemeClr val="tx1">
                    <a:tint val="75000"/>
                  </a:schemeClr>
                </a:solidFill>
              </a:defRPr>
            </a:lvl7pPr>
            <a:lvl8pPr marL="3501878" indent="0">
              <a:buNone/>
              <a:defRPr sz="1800">
                <a:solidFill>
                  <a:schemeClr val="tx1">
                    <a:tint val="75000"/>
                  </a:schemeClr>
                </a:solidFill>
              </a:defRPr>
            </a:lvl8pPr>
            <a:lvl9pPr marL="4002146" indent="0">
              <a:buNone/>
              <a:defRPr sz="18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649DB7B-3909-433D-9621-020AC3631DB6}"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fld id="{CC02487E-DA75-40AD-AFB9-B7E667800914}" type="slidenum">
              <a:rPr lang="zh-CN" altLang="en-US"/>
              <a:pPr/>
              <a:t>‹#›</a:t>
            </a:fld>
            <a:endParaRPr lang="zh-CN" altLang="en-US"/>
          </a:p>
        </p:txBody>
      </p:sp>
    </p:spTree>
    <p:extLst>
      <p:ext uri="{BB962C8B-B14F-4D97-AF65-F5344CB8AC3E}">
        <p14:creationId xmlns:p14="http://schemas.microsoft.com/office/powerpoint/2010/main" val="284313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3" y="1826048"/>
            <a:ext cx="5180925" cy="435234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8" y="1826048"/>
            <a:ext cx="5180925" cy="435234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357891DE-9EFB-436C-8098-DA346D61F734}"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fld id="{C9019AB3-A56A-40DC-B315-4C9AF1D9AEF0}" type="slidenum">
              <a:rPr lang="zh-CN" altLang="en-US"/>
              <a:pPr/>
              <a:t>‹#›</a:t>
            </a:fld>
            <a:endParaRPr lang="zh-CN" altLang="en-US"/>
          </a:p>
        </p:txBody>
      </p:sp>
    </p:spTree>
    <p:extLst>
      <p:ext uri="{BB962C8B-B14F-4D97-AF65-F5344CB8AC3E}">
        <p14:creationId xmlns:p14="http://schemas.microsoft.com/office/powerpoint/2010/main" val="363069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79"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2"/>
            <a:ext cx="5157116" cy="824103"/>
          </a:xfrm>
        </p:spPr>
        <p:txBody>
          <a:bodyPr anchor="b"/>
          <a:lstStyle>
            <a:lvl1pPr marL="0" indent="0">
              <a:buNone/>
              <a:defRPr sz="2600" b="1"/>
            </a:lvl1pPr>
            <a:lvl2pPr marL="500268" indent="0">
              <a:buNone/>
              <a:defRPr sz="2200" b="1"/>
            </a:lvl2pPr>
            <a:lvl3pPr marL="1000536" indent="0">
              <a:buNone/>
              <a:defRPr sz="2000" b="1"/>
            </a:lvl3pPr>
            <a:lvl4pPr marL="1500805" indent="0">
              <a:buNone/>
              <a:defRPr sz="1800" b="1"/>
            </a:lvl4pPr>
            <a:lvl5pPr marL="2001073" indent="0">
              <a:buNone/>
              <a:defRPr sz="1800" b="1"/>
            </a:lvl5pPr>
            <a:lvl6pPr marL="2501341" indent="0">
              <a:buNone/>
              <a:defRPr sz="1800" b="1"/>
            </a:lvl6pPr>
            <a:lvl7pPr marL="3001609" indent="0">
              <a:buNone/>
              <a:defRPr sz="1800" b="1"/>
            </a:lvl7pPr>
            <a:lvl8pPr marL="3501878" indent="0">
              <a:buNone/>
              <a:defRPr sz="1800" b="1"/>
            </a:lvl8pPr>
            <a:lvl9pPr marL="4002146" indent="0">
              <a:buNone/>
              <a:defRPr sz="1800" b="1"/>
            </a:lvl9pPr>
          </a:lstStyle>
          <a:p>
            <a:pPr lvl="0"/>
            <a:r>
              <a:rPr lang="zh-CN" altLang="en-US"/>
              <a:t>单击此处编辑母版文本样式</a:t>
            </a:r>
          </a:p>
        </p:txBody>
      </p:sp>
      <p:sp>
        <p:nvSpPr>
          <p:cNvPr id="4" name="内容占位符 3"/>
          <p:cNvSpPr>
            <a:spLocks noGrp="1"/>
          </p:cNvSpPr>
          <p:nvPr>
            <p:ph sz="half" idx="2"/>
          </p:nvPr>
        </p:nvSpPr>
        <p:spPr>
          <a:xfrm>
            <a:off x="839679" y="2505657"/>
            <a:ext cx="5157116" cy="3685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6" y="1681552"/>
            <a:ext cx="5182514" cy="824103"/>
          </a:xfrm>
        </p:spPr>
        <p:txBody>
          <a:bodyPr anchor="b"/>
          <a:lstStyle>
            <a:lvl1pPr marL="0" indent="0">
              <a:buNone/>
              <a:defRPr sz="2600" b="1"/>
            </a:lvl1pPr>
            <a:lvl2pPr marL="500268" indent="0">
              <a:buNone/>
              <a:defRPr sz="2200" b="1"/>
            </a:lvl2pPr>
            <a:lvl3pPr marL="1000536" indent="0">
              <a:buNone/>
              <a:defRPr sz="2000" b="1"/>
            </a:lvl3pPr>
            <a:lvl4pPr marL="1500805" indent="0">
              <a:buNone/>
              <a:defRPr sz="1800" b="1"/>
            </a:lvl4pPr>
            <a:lvl5pPr marL="2001073" indent="0">
              <a:buNone/>
              <a:defRPr sz="1800" b="1"/>
            </a:lvl5pPr>
            <a:lvl6pPr marL="2501341" indent="0">
              <a:buNone/>
              <a:defRPr sz="1800" b="1"/>
            </a:lvl6pPr>
            <a:lvl7pPr marL="3001609" indent="0">
              <a:buNone/>
              <a:defRPr sz="1800" b="1"/>
            </a:lvl7pPr>
            <a:lvl8pPr marL="3501878" indent="0">
              <a:buNone/>
              <a:defRPr sz="1800" b="1"/>
            </a:lvl8pPr>
            <a:lvl9pPr marL="4002146" indent="0">
              <a:buNone/>
              <a:defRPr sz="1800" b="1"/>
            </a:lvl9pPr>
          </a:lstStyle>
          <a:p>
            <a:pPr lvl="0"/>
            <a:r>
              <a:rPr lang="zh-CN" altLang="en-US"/>
              <a:t>单击此处编辑母版文本样式</a:t>
            </a:r>
          </a:p>
        </p:txBody>
      </p:sp>
      <p:sp>
        <p:nvSpPr>
          <p:cNvPr id="6" name="内容占位符 5"/>
          <p:cNvSpPr>
            <a:spLocks noGrp="1"/>
          </p:cNvSpPr>
          <p:nvPr>
            <p:ph sz="quarter" idx="4"/>
          </p:nvPr>
        </p:nvSpPr>
        <p:spPr>
          <a:xfrm>
            <a:off x="6171396" y="2505657"/>
            <a:ext cx="5182514" cy="3685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2588A4FD-48AA-4EB3-ADAB-90805DF574A9}"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8"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9" name="灯片编号占位符 5"/>
          <p:cNvSpPr>
            <a:spLocks noGrp="1"/>
          </p:cNvSpPr>
          <p:nvPr>
            <p:ph type="sldNum" sz="quarter" idx="12"/>
          </p:nvPr>
        </p:nvSpPr>
        <p:spPr/>
        <p:txBody>
          <a:bodyPr/>
          <a:lstStyle>
            <a:lvl1pPr>
              <a:defRPr/>
            </a:lvl1pPr>
          </a:lstStyle>
          <a:p>
            <a:fld id="{0219823B-989B-4FE0-A31C-A45838B716C6}" type="slidenum">
              <a:rPr lang="zh-CN" altLang="en-US"/>
              <a:pPr/>
              <a:t>‹#›</a:t>
            </a:fld>
            <a:endParaRPr lang="zh-CN" altLang="en-US"/>
          </a:p>
        </p:txBody>
      </p:sp>
    </p:spTree>
    <p:extLst>
      <p:ext uri="{BB962C8B-B14F-4D97-AF65-F5344CB8AC3E}">
        <p14:creationId xmlns:p14="http://schemas.microsoft.com/office/powerpoint/2010/main" val="327323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BCC83F5B-15CF-41AD-AAF7-C365C83FF08D}"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4"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5" name="灯片编号占位符 5"/>
          <p:cNvSpPr>
            <a:spLocks noGrp="1"/>
          </p:cNvSpPr>
          <p:nvPr>
            <p:ph type="sldNum" sz="quarter" idx="12"/>
          </p:nvPr>
        </p:nvSpPr>
        <p:spPr/>
        <p:txBody>
          <a:bodyPr/>
          <a:lstStyle>
            <a:lvl1pPr>
              <a:defRPr/>
            </a:lvl1pPr>
          </a:lstStyle>
          <a:p>
            <a:fld id="{687C2566-FD93-41C5-8007-9C6D9D8DF86C}" type="slidenum">
              <a:rPr lang="zh-CN" altLang="en-US"/>
              <a:pPr/>
              <a:t>‹#›</a:t>
            </a:fld>
            <a:endParaRPr lang="zh-CN" altLang="en-US"/>
          </a:p>
        </p:txBody>
      </p:sp>
    </p:spTree>
    <p:extLst>
      <p:ext uri="{BB962C8B-B14F-4D97-AF65-F5344CB8AC3E}">
        <p14:creationId xmlns:p14="http://schemas.microsoft.com/office/powerpoint/2010/main" val="410479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17F8473D-2D84-413D-97BD-015ADE628A5A}"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3"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4" name="灯片编号占位符 5"/>
          <p:cNvSpPr>
            <a:spLocks noGrp="1"/>
          </p:cNvSpPr>
          <p:nvPr>
            <p:ph type="sldNum" sz="quarter" idx="12"/>
          </p:nvPr>
        </p:nvSpPr>
        <p:spPr/>
        <p:txBody>
          <a:bodyPr/>
          <a:lstStyle>
            <a:lvl1pPr>
              <a:defRPr/>
            </a:lvl1pPr>
          </a:lstStyle>
          <a:p>
            <a:fld id="{9D55DC8D-C4F0-4F0D-B826-92573808DA56}" type="slidenum">
              <a:rPr lang="zh-CN" altLang="en-US"/>
              <a:pPr/>
              <a:t>‹#›</a:t>
            </a:fld>
            <a:endParaRPr lang="zh-CN" altLang="en-US"/>
          </a:p>
        </p:txBody>
      </p:sp>
    </p:spTree>
    <p:extLst>
      <p:ext uri="{BB962C8B-B14F-4D97-AF65-F5344CB8AC3E}">
        <p14:creationId xmlns:p14="http://schemas.microsoft.com/office/powerpoint/2010/main" val="113429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0" y="457307"/>
            <a:ext cx="3931725" cy="1600571"/>
          </a:xfrm>
        </p:spPr>
        <p:txBody>
          <a:bodyPr anchor="b"/>
          <a:lstStyle>
            <a:lvl1pPr>
              <a:defRPr sz="3500"/>
            </a:lvl1pPr>
          </a:lstStyle>
          <a:p>
            <a:r>
              <a:rPr lang="zh-CN" altLang="en-US"/>
              <a:t>单击此处编辑母版标题样式</a:t>
            </a:r>
          </a:p>
        </p:txBody>
      </p:sp>
      <p:sp>
        <p:nvSpPr>
          <p:cNvPr id="3" name="内容占位符 2"/>
          <p:cNvSpPr>
            <a:spLocks noGrp="1"/>
          </p:cNvSpPr>
          <p:nvPr>
            <p:ph idx="1"/>
          </p:nvPr>
        </p:nvSpPr>
        <p:spPr>
          <a:xfrm>
            <a:off x="5182515" y="987657"/>
            <a:ext cx="6171397" cy="487475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80" y="2057876"/>
            <a:ext cx="3931725" cy="3812471"/>
          </a:xfrm>
        </p:spPr>
        <p:txBody>
          <a:bodyPr/>
          <a:lstStyle>
            <a:lvl1pPr marL="0" indent="0">
              <a:buNone/>
              <a:defRPr sz="1800"/>
            </a:lvl1pPr>
            <a:lvl2pPr marL="500268" indent="0">
              <a:buNone/>
              <a:defRPr sz="1500"/>
            </a:lvl2pPr>
            <a:lvl3pPr marL="1000536" indent="0">
              <a:buNone/>
              <a:defRPr sz="1300"/>
            </a:lvl3pPr>
            <a:lvl4pPr marL="1500805" indent="0">
              <a:buNone/>
              <a:defRPr sz="1100"/>
            </a:lvl4pPr>
            <a:lvl5pPr marL="2001073" indent="0">
              <a:buNone/>
              <a:defRPr sz="1100"/>
            </a:lvl5pPr>
            <a:lvl6pPr marL="2501341" indent="0">
              <a:buNone/>
              <a:defRPr sz="1100"/>
            </a:lvl6pPr>
            <a:lvl7pPr marL="3001609" indent="0">
              <a:buNone/>
              <a:defRPr sz="1100"/>
            </a:lvl7pPr>
            <a:lvl8pPr marL="3501878" indent="0">
              <a:buNone/>
              <a:defRPr sz="1100"/>
            </a:lvl8pPr>
            <a:lvl9pPr marL="4002146" indent="0">
              <a:buNone/>
              <a:defRPr sz="11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CFA7D9F-B4F6-4B7D-8D30-9FDE43AA2DD2}"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fld id="{CCB07F97-2FC2-4714-850C-6700199D6194}" type="slidenum">
              <a:rPr lang="zh-CN" altLang="en-US"/>
              <a:pPr/>
              <a:t>‹#›</a:t>
            </a:fld>
            <a:endParaRPr lang="zh-CN" altLang="en-US"/>
          </a:p>
        </p:txBody>
      </p:sp>
    </p:spTree>
    <p:extLst>
      <p:ext uri="{BB962C8B-B14F-4D97-AF65-F5344CB8AC3E}">
        <p14:creationId xmlns:p14="http://schemas.microsoft.com/office/powerpoint/2010/main" val="9066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0" y="457307"/>
            <a:ext cx="3931725" cy="1600571"/>
          </a:xfrm>
        </p:spPr>
        <p:txBody>
          <a:bodyPr anchor="b"/>
          <a:lstStyle>
            <a:lvl1pPr>
              <a:defRPr sz="3500"/>
            </a:lvl1pPr>
          </a:lstStyle>
          <a:p>
            <a:r>
              <a:rPr lang="zh-CN" altLang="en-US"/>
              <a:t>单击此处编辑母版标题样式</a:t>
            </a:r>
          </a:p>
        </p:txBody>
      </p:sp>
      <p:sp>
        <p:nvSpPr>
          <p:cNvPr id="3" name="图片占位符 2"/>
          <p:cNvSpPr>
            <a:spLocks noGrp="1"/>
          </p:cNvSpPr>
          <p:nvPr>
            <p:ph type="pic" idx="1"/>
          </p:nvPr>
        </p:nvSpPr>
        <p:spPr>
          <a:xfrm>
            <a:off x="5182515" y="987657"/>
            <a:ext cx="6171397" cy="4874753"/>
          </a:xfrm>
        </p:spPr>
        <p:txBody>
          <a:bodyPr rtlCol="0">
            <a:normAutofit/>
          </a:bodyPr>
          <a:lstStyle>
            <a:lvl1pPr marL="0" indent="0">
              <a:buNone/>
              <a:defRPr sz="3500"/>
            </a:lvl1pPr>
            <a:lvl2pPr marL="500268" indent="0">
              <a:buNone/>
              <a:defRPr sz="3100"/>
            </a:lvl2pPr>
            <a:lvl3pPr marL="1000536" indent="0">
              <a:buNone/>
              <a:defRPr sz="2600"/>
            </a:lvl3pPr>
            <a:lvl4pPr marL="1500805" indent="0">
              <a:buNone/>
              <a:defRPr sz="2200"/>
            </a:lvl4pPr>
            <a:lvl5pPr marL="2001073" indent="0">
              <a:buNone/>
              <a:defRPr sz="2200"/>
            </a:lvl5pPr>
            <a:lvl6pPr marL="2501341" indent="0">
              <a:buNone/>
              <a:defRPr sz="2200"/>
            </a:lvl6pPr>
            <a:lvl7pPr marL="3001609" indent="0">
              <a:buNone/>
              <a:defRPr sz="2200"/>
            </a:lvl7pPr>
            <a:lvl8pPr marL="3501878" indent="0">
              <a:buNone/>
              <a:defRPr sz="2200"/>
            </a:lvl8pPr>
            <a:lvl9pPr marL="4002146" indent="0">
              <a:buNone/>
              <a:defRPr sz="2200"/>
            </a:lvl9pPr>
          </a:lstStyle>
          <a:p>
            <a:pPr lvl="0"/>
            <a:endParaRPr lang="zh-CN" altLang="en-US" noProof="0"/>
          </a:p>
        </p:txBody>
      </p:sp>
      <p:sp>
        <p:nvSpPr>
          <p:cNvPr id="4" name="文本占位符 3"/>
          <p:cNvSpPr>
            <a:spLocks noGrp="1"/>
          </p:cNvSpPr>
          <p:nvPr>
            <p:ph type="body" sz="half" idx="2"/>
          </p:nvPr>
        </p:nvSpPr>
        <p:spPr>
          <a:xfrm>
            <a:off x="839680" y="2057876"/>
            <a:ext cx="3931725" cy="3812471"/>
          </a:xfrm>
        </p:spPr>
        <p:txBody>
          <a:bodyPr/>
          <a:lstStyle>
            <a:lvl1pPr marL="0" indent="0">
              <a:buNone/>
              <a:defRPr sz="1800"/>
            </a:lvl1pPr>
            <a:lvl2pPr marL="500268" indent="0">
              <a:buNone/>
              <a:defRPr sz="1500"/>
            </a:lvl2pPr>
            <a:lvl3pPr marL="1000536" indent="0">
              <a:buNone/>
              <a:defRPr sz="1300"/>
            </a:lvl3pPr>
            <a:lvl4pPr marL="1500805" indent="0">
              <a:buNone/>
              <a:defRPr sz="1100"/>
            </a:lvl4pPr>
            <a:lvl5pPr marL="2001073" indent="0">
              <a:buNone/>
              <a:defRPr sz="1100"/>
            </a:lvl5pPr>
            <a:lvl6pPr marL="2501341" indent="0">
              <a:buNone/>
              <a:defRPr sz="1100"/>
            </a:lvl6pPr>
            <a:lvl7pPr marL="3001609" indent="0">
              <a:buNone/>
              <a:defRPr sz="1100"/>
            </a:lvl7pPr>
            <a:lvl8pPr marL="3501878" indent="0">
              <a:buNone/>
              <a:defRPr sz="1100"/>
            </a:lvl8pPr>
            <a:lvl9pPr marL="4002146" indent="0">
              <a:buNone/>
              <a:defRPr sz="11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DAE2CA6-8D79-400E-AD1E-56E3E0DA2BAA}"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fld id="{84D9D1E1-5454-45C3-93DA-86C3DA9ECB48}" type="slidenum">
              <a:rPr lang="zh-CN" altLang="en-US"/>
              <a:pPr/>
              <a:t>‹#›</a:t>
            </a:fld>
            <a:endParaRPr lang="zh-CN" altLang="en-US"/>
          </a:p>
        </p:txBody>
      </p:sp>
    </p:spTree>
    <p:extLst>
      <p:ext uri="{BB962C8B-B14F-4D97-AF65-F5344CB8AC3E}">
        <p14:creationId xmlns:p14="http://schemas.microsoft.com/office/powerpoint/2010/main" val="252585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092" y="365211"/>
            <a:ext cx="10514231" cy="13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054" tIns="50027" rIns="100054" bIns="50027"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838092" y="1826048"/>
            <a:ext cx="10514231" cy="435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054" tIns="50027" rIns="100054" bIns="50027"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5"/>
            <a:ext cx="2742843" cy="365210"/>
          </a:xfrm>
          <a:prstGeom prst="rect">
            <a:avLst/>
          </a:prstGeom>
        </p:spPr>
        <p:txBody>
          <a:bodyPr vert="horz" lIns="100054" tIns="50027" rIns="100054" bIns="50027" rtlCol="0" anchor="ctr"/>
          <a:lstStyle>
            <a:lvl1pPr algn="l" eaLnBrk="1" fontAlgn="auto" hangingPunct="1">
              <a:spcBef>
                <a:spcPts val="0"/>
              </a:spcBef>
              <a:spcAft>
                <a:spcPts val="0"/>
              </a:spcAft>
              <a:defRPr sz="1300">
                <a:solidFill>
                  <a:schemeClr val="tx1">
                    <a:tint val="75000"/>
                  </a:schemeClr>
                </a:solidFill>
                <a:latin typeface="+mn-lt"/>
                <a:ea typeface="+mn-ea"/>
              </a:defRPr>
            </a:lvl1pPr>
          </a:lstStyle>
          <a:p>
            <a:pPr>
              <a:defRPr/>
            </a:pPr>
            <a:fld id="{583BA994-DBC0-4389-9AC3-50B67B3923E1}" type="datetimeFigureOut">
              <a:rPr lang="zh-CN" altLang="en-US">
                <a:solidFill>
                  <a:prstClr val="black">
                    <a:tint val="75000"/>
                  </a:prstClr>
                </a:solidFill>
              </a:rPr>
              <a:pPr>
                <a:defRPr/>
              </a:pPr>
              <a:t>2019/11/5</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076" y="6357825"/>
            <a:ext cx="4114264" cy="365210"/>
          </a:xfrm>
          <a:prstGeom prst="rect">
            <a:avLst/>
          </a:prstGeom>
        </p:spPr>
        <p:txBody>
          <a:bodyPr vert="horz" lIns="100054" tIns="50027" rIns="100054" bIns="50027" rtlCol="0" anchor="ctr"/>
          <a:lstStyle>
            <a:lvl1pPr algn="ctr" eaLnBrk="1" fontAlgn="auto" hangingPunct="1">
              <a:spcBef>
                <a:spcPts val="0"/>
              </a:spcBef>
              <a:spcAft>
                <a:spcPts val="0"/>
              </a:spcAft>
              <a:defRPr sz="1300">
                <a:solidFill>
                  <a:schemeClr val="tx1">
                    <a:tint val="75000"/>
                  </a:schemeClr>
                </a:solidFill>
                <a:latin typeface="+mn-lt"/>
                <a:ea typeface="+mn-ea"/>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09480" y="6357825"/>
            <a:ext cx="2742843" cy="365210"/>
          </a:xfrm>
          <a:prstGeom prst="rect">
            <a:avLst/>
          </a:prstGeom>
        </p:spPr>
        <p:txBody>
          <a:bodyPr vert="horz" wrap="square" lIns="100054" tIns="50027" rIns="100054" bIns="50027" numCol="1" anchor="ctr" anchorCtr="0" compatLnSpc="1">
            <a:prstTxWarp prst="textNoShape">
              <a:avLst/>
            </a:prstTxWarp>
          </a:bodyPr>
          <a:lstStyle>
            <a:lvl1pPr algn="r" eaLnBrk="1" hangingPunct="1">
              <a:defRPr sz="1300">
                <a:solidFill>
                  <a:srgbClr val="898989"/>
                </a:solidFill>
              </a:defRPr>
            </a:lvl1pPr>
          </a:lstStyle>
          <a:p>
            <a:pPr fontAlgn="base">
              <a:spcBef>
                <a:spcPct val="0"/>
              </a:spcBef>
              <a:spcAft>
                <a:spcPct val="0"/>
              </a:spcAft>
            </a:pPr>
            <a:fld id="{DA430D88-0AE5-4EDA-BDD3-1B97B5FCD56A}" type="slidenum">
              <a:rPr lang="zh-CN" altLang="en-US"/>
              <a:pPr fontAlgn="base">
                <a:spcBef>
                  <a:spcPct val="0"/>
                </a:spcBef>
                <a:spcAft>
                  <a:spcPct val="0"/>
                </a:spcAft>
              </a:pPr>
              <a:t>‹#›</a:t>
            </a:fld>
            <a:endParaRPr lang="zh-CN" altLang="en-US"/>
          </a:p>
        </p:txBody>
      </p:sp>
    </p:spTree>
    <p:extLst>
      <p:ext uri="{BB962C8B-B14F-4D97-AF65-F5344CB8AC3E}">
        <p14:creationId xmlns:p14="http://schemas.microsoft.com/office/powerpoint/2010/main" val="3892418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800" kern="1200">
          <a:solidFill>
            <a:schemeClr val="tx1"/>
          </a:solidFill>
          <a:latin typeface="+mj-lt"/>
          <a:ea typeface="+mj-ea"/>
          <a:cs typeface="+mj-cs"/>
        </a:defRPr>
      </a:lvl1pPr>
      <a:lvl2pPr algn="l" rtl="0" eaLnBrk="0" fontAlgn="base" hangingPunct="0">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5pPr>
      <a:lvl6pPr marL="500268" algn="l" rtl="0" fontAlgn="base">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6pPr>
      <a:lvl7pPr marL="1000536" algn="l" rtl="0" fontAlgn="base">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7pPr>
      <a:lvl8pPr marL="1500805" algn="l" rtl="0" fontAlgn="base">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8pPr>
      <a:lvl9pPr marL="2001073" algn="l" rtl="0" fontAlgn="base">
        <a:lnSpc>
          <a:spcPct val="90000"/>
        </a:lnSpc>
        <a:spcBef>
          <a:spcPct val="0"/>
        </a:spcBef>
        <a:spcAft>
          <a:spcPct val="0"/>
        </a:spcAft>
        <a:defRPr sz="4800">
          <a:solidFill>
            <a:schemeClr val="tx1"/>
          </a:solidFill>
          <a:latin typeface="Calibri Light" panose="020F0302020204030204" pitchFamily="34" charset="0"/>
          <a:ea typeface="宋体" panose="02010600030101010101" pitchFamily="2" charset="-122"/>
        </a:defRPr>
      </a:lvl9pPr>
    </p:titleStyle>
    <p:bodyStyle>
      <a:lvl1pPr marL="250134" indent="-250134" algn="l" rtl="0" eaLnBrk="0" fontAlgn="base" hangingPunct="0">
        <a:lnSpc>
          <a:spcPct val="90000"/>
        </a:lnSpc>
        <a:spcBef>
          <a:spcPts val="1094"/>
        </a:spcBef>
        <a:spcAft>
          <a:spcPct val="0"/>
        </a:spcAft>
        <a:buFont typeface="Arial" charset="0"/>
        <a:buChar char="•"/>
        <a:defRPr sz="3100" kern="1200">
          <a:solidFill>
            <a:schemeClr val="tx1"/>
          </a:solidFill>
          <a:latin typeface="+mn-lt"/>
          <a:ea typeface="+mn-ea"/>
          <a:cs typeface="+mn-cs"/>
        </a:defRPr>
      </a:lvl1pPr>
      <a:lvl2pPr marL="750402" indent="-250134" algn="l" rtl="0" eaLnBrk="0" fontAlgn="base" hangingPunct="0">
        <a:lnSpc>
          <a:spcPct val="90000"/>
        </a:lnSpc>
        <a:spcBef>
          <a:spcPts val="547"/>
        </a:spcBef>
        <a:spcAft>
          <a:spcPct val="0"/>
        </a:spcAft>
        <a:buFont typeface="Arial" charset="0"/>
        <a:buChar char="•"/>
        <a:defRPr sz="2600" kern="1200">
          <a:solidFill>
            <a:schemeClr val="tx1"/>
          </a:solidFill>
          <a:latin typeface="+mn-lt"/>
          <a:ea typeface="+mn-ea"/>
          <a:cs typeface="+mn-cs"/>
        </a:defRPr>
      </a:lvl2pPr>
      <a:lvl3pPr marL="1250671" indent="-250134" algn="l" rtl="0" eaLnBrk="0" fontAlgn="base" hangingPunct="0">
        <a:lnSpc>
          <a:spcPct val="90000"/>
        </a:lnSpc>
        <a:spcBef>
          <a:spcPts val="547"/>
        </a:spcBef>
        <a:spcAft>
          <a:spcPct val="0"/>
        </a:spcAft>
        <a:buFont typeface="Arial" charset="0"/>
        <a:buChar char="•"/>
        <a:defRPr sz="2200" kern="1200">
          <a:solidFill>
            <a:schemeClr val="tx1"/>
          </a:solidFill>
          <a:latin typeface="+mn-lt"/>
          <a:ea typeface="+mn-ea"/>
          <a:cs typeface="+mn-cs"/>
        </a:defRPr>
      </a:lvl3pPr>
      <a:lvl4pPr marL="1750939" indent="-250134" algn="l" rtl="0" eaLnBrk="0" fontAlgn="base" hangingPunct="0">
        <a:lnSpc>
          <a:spcPct val="90000"/>
        </a:lnSpc>
        <a:spcBef>
          <a:spcPts val="547"/>
        </a:spcBef>
        <a:spcAft>
          <a:spcPct val="0"/>
        </a:spcAft>
        <a:buFont typeface="Arial" charset="0"/>
        <a:buChar char="•"/>
        <a:defRPr kern="1200">
          <a:solidFill>
            <a:schemeClr val="tx1"/>
          </a:solidFill>
          <a:latin typeface="+mn-lt"/>
          <a:ea typeface="+mn-ea"/>
          <a:cs typeface="+mn-cs"/>
        </a:defRPr>
      </a:lvl4pPr>
      <a:lvl5pPr marL="2251207" indent="-250134" algn="l" rtl="0" eaLnBrk="0" fontAlgn="base" hangingPunct="0">
        <a:lnSpc>
          <a:spcPct val="90000"/>
        </a:lnSpc>
        <a:spcBef>
          <a:spcPts val="547"/>
        </a:spcBef>
        <a:spcAft>
          <a:spcPct val="0"/>
        </a:spcAft>
        <a:buFont typeface="Arial" charset="0"/>
        <a:buChar char="•"/>
        <a:defRPr kern="1200">
          <a:solidFill>
            <a:schemeClr val="tx1"/>
          </a:solidFill>
          <a:latin typeface="+mn-lt"/>
          <a:ea typeface="+mn-ea"/>
          <a:cs typeface="+mn-cs"/>
        </a:defRPr>
      </a:lvl5pPr>
      <a:lvl6pPr marL="2751475" indent="-250134" algn="l" defTabSz="1000536" rtl="0" eaLnBrk="1" latinLnBrk="0" hangingPunct="1">
        <a:lnSpc>
          <a:spcPct val="90000"/>
        </a:lnSpc>
        <a:spcBef>
          <a:spcPts val="547"/>
        </a:spcBef>
        <a:buFont typeface="Arial" panose="020B0604020202020204" pitchFamily="34" charset="0"/>
        <a:buChar char="•"/>
        <a:defRPr sz="2000" kern="1200">
          <a:solidFill>
            <a:schemeClr val="tx1"/>
          </a:solidFill>
          <a:latin typeface="+mn-lt"/>
          <a:ea typeface="+mn-ea"/>
          <a:cs typeface="+mn-cs"/>
        </a:defRPr>
      </a:lvl6pPr>
      <a:lvl7pPr marL="3251744" indent="-250134" algn="l" defTabSz="1000536" rtl="0" eaLnBrk="1" latinLnBrk="0" hangingPunct="1">
        <a:lnSpc>
          <a:spcPct val="90000"/>
        </a:lnSpc>
        <a:spcBef>
          <a:spcPts val="547"/>
        </a:spcBef>
        <a:buFont typeface="Arial" panose="020B0604020202020204" pitchFamily="34" charset="0"/>
        <a:buChar char="•"/>
        <a:defRPr sz="2000" kern="1200">
          <a:solidFill>
            <a:schemeClr val="tx1"/>
          </a:solidFill>
          <a:latin typeface="+mn-lt"/>
          <a:ea typeface="+mn-ea"/>
          <a:cs typeface="+mn-cs"/>
        </a:defRPr>
      </a:lvl7pPr>
      <a:lvl8pPr marL="3752012" indent="-250134" algn="l" defTabSz="1000536" rtl="0" eaLnBrk="1" latinLnBrk="0" hangingPunct="1">
        <a:lnSpc>
          <a:spcPct val="90000"/>
        </a:lnSpc>
        <a:spcBef>
          <a:spcPts val="547"/>
        </a:spcBef>
        <a:buFont typeface="Arial" panose="020B0604020202020204" pitchFamily="34" charset="0"/>
        <a:buChar char="•"/>
        <a:defRPr sz="2000" kern="1200">
          <a:solidFill>
            <a:schemeClr val="tx1"/>
          </a:solidFill>
          <a:latin typeface="+mn-lt"/>
          <a:ea typeface="+mn-ea"/>
          <a:cs typeface="+mn-cs"/>
        </a:defRPr>
      </a:lvl8pPr>
      <a:lvl9pPr marL="4252280" indent="-250134" algn="l" defTabSz="1000536" rtl="0" eaLnBrk="1" latinLnBrk="0" hangingPunct="1">
        <a:lnSpc>
          <a:spcPct val="90000"/>
        </a:lnSpc>
        <a:spcBef>
          <a:spcPts val="547"/>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1000536" rtl="0" eaLnBrk="1" latinLnBrk="0" hangingPunct="1">
        <a:defRPr sz="2000" kern="1200">
          <a:solidFill>
            <a:schemeClr val="tx1"/>
          </a:solidFill>
          <a:latin typeface="+mn-lt"/>
          <a:ea typeface="+mn-ea"/>
          <a:cs typeface="+mn-cs"/>
        </a:defRPr>
      </a:lvl1pPr>
      <a:lvl2pPr marL="500268" algn="l" defTabSz="1000536" rtl="0" eaLnBrk="1" latinLnBrk="0" hangingPunct="1">
        <a:defRPr sz="2000" kern="1200">
          <a:solidFill>
            <a:schemeClr val="tx1"/>
          </a:solidFill>
          <a:latin typeface="+mn-lt"/>
          <a:ea typeface="+mn-ea"/>
          <a:cs typeface="+mn-cs"/>
        </a:defRPr>
      </a:lvl2pPr>
      <a:lvl3pPr marL="1000536" algn="l" defTabSz="1000536" rtl="0" eaLnBrk="1" latinLnBrk="0" hangingPunct="1">
        <a:defRPr sz="2000" kern="1200">
          <a:solidFill>
            <a:schemeClr val="tx1"/>
          </a:solidFill>
          <a:latin typeface="+mn-lt"/>
          <a:ea typeface="+mn-ea"/>
          <a:cs typeface="+mn-cs"/>
        </a:defRPr>
      </a:lvl3pPr>
      <a:lvl4pPr marL="1500805" algn="l" defTabSz="1000536" rtl="0" eaLnBrk="1" latinLnBrk="0" hangingPunct="1">
        <a:defRPr sz="2000" kern="1200">
          <a:solidFill>
            <a:schemeClr val="tx1"/>
          </a:solidFill>
          <a:latin typeface="+mn-lt"/>
          <a:ea typeface="+mn-ea"/>
          <a:cs typeface="+mn-cs"/>
        </a:defRPr>
      </a:lvl4pPr>
      <a:lvl5pPr marL="2001073" algn="l" defTabSz="1000536" rtl="0" eaLnBrk="1" latinLnBrk="0" hangingPunct="1">
        <a:defRPr sz="2000" kern="1200">
          <a:solidFill>
            <a:schemeClr val="tx1"/>
          </a:solidFill>
          <a:latin typeface="+mn-lt"/>
          <a:ea typeface="+mn-ea"/>
          <a:cs typeface="+mn-cs"/>
        </a:defRPr>
      </a:lvl5pPr>
      <a:lvl6pPr marL="2501341" algn="l" defTabSz="1000536" rtl="0" eaLnBrk="1" latinLnBrk="0" hangingPunct="1">
        <a:defRPr sz="2000" kern="1200">
          <a:solidFill>
            <a:schemeClr val="tx1"/>
          </a:solidFill>
          <a:latin typeface="+mn-lt"/>
          <a:ea typeface="+mn-ea"/>
          <a:cs typeface="+mn-cs"/>
        </a:defRPr>
      </a:lvl6pPr>
      <a:lvl7pPr marL="3001609" algn="l" defTabSz="1000536" rtl="0" eaLnBrk="1" latinLnBrk="0" hangingPunct="1">
        <a:defRPr sz="2000" kern="1200">
          <a:solidFill>
            <a:schemeClr val="tx1"/>
          </a:solidFill>
          <a:latin typeface="+mn-lt"/>
          <a:ea typeface="+mn-ea"/>
          <a:cs typeface="+mn-cs"/>
        </a:defRPr>
      </a:lvl7pPr>
      <a:lvl8pPr marL="3501878" algn="l" defTabSz="1000536" rtl="0" eaLnBrk="1" latinLnBrk="0" hangingPunct="1">
        <a:defRPr sz="2000" kern="1200">
          <a:solidFill>
            <a:schemeClr val="tx1"/>
          </a:solidFill>
          <a:latin typeface="+mn-lt"/>
          <a:ea typeface="+mn-ea"/>
          <a:cs typeface="+mn-cs"/>
        </a:defRPr>
      </a:lvl8pPr>
      <a:lvl9pPr marL="4002146" algn="l" defTabSz="100053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992057" y="2863705"/>
            <a:ext cx="8169799" cy="839695"/>
          </a:xfrm>
          <a:prstGeom prst="rect">
            <a:avLst/>
          </a:prstGeom>
          <a:noFill/>
        </p:spPr>
        <p:txBody>
          <a:bodyPr lIns="100054" tIns="50027" rIns="100054" bIns="50027">
            <a:spAutoFit/>
          </a:bodyPr>
          <a:lstStyle/>
          <a:p>
            <a:pPr algn="ctr">
              <a:defRPr/>
            </a:pPr>
            <a:r>
              <a:rPr lang="zh-TW" altLang="zh-TW" sz="4800" b="1" spc="328" dirty="0">
                <a:solidFill>
                  <a:srgbClr val="044875"/>
                </a:solidFill>
                <a:latin typeface="微软雅黑" panose="020B0503020204020204" pitchFamily="34" charset="-122"/>
                <a:ea typeface="微软雅黑" panose="020B0503020204020204" pitchFamily="34" charset="-122"/>
              </a:rPr>
              <a:t>電阻色碼計算機</a:t>
            </a:r>
            <a:endParaRPr lang="zh-CN" altLang="en-US" sz="4800" b="1" spc="328" dirty="0">
              <a:solidFill>
                <a:srgbClr val="044875"/>
              </a:solidFill>
              <a:latin typeface="微软雅黑" panose="020B0503020204020204" pitchFamily="34" charset="-122"/>
              <a:ea typeface="微软雅黑" panose="020B0503020204020204" pitchFamily="34" charset="-122"/>
            </a:endParaRPr>
          </a:p>
        </p:txBody>
      </p:sp>
      <p:grpSp>
        <p:nvGrpSpPr>
          <p:cNvPr id="59" name="组合 58"/>
          <p:cNvGrpSpPr>
            <a:grpSpLocks/>
          </p:cNvGrpSpPr>
          <p:nvPr/>
        </p:nvGrpSpPr>
        <p:grpSpPr bwMode="auto">
          <a:xfrm>
            <a:off x="4153948" y="3787840"/>
            <a:ext cx="3846011" cy="362034"/>
            <a:chOff x="4154888" y="3453573"/>
            <a:chExt cx="3846874" cy="361046"/>
          </a:xfrm>
        </p:grpSpPr>
        <p:cxnSp>
          <p:nvCxnSpPr>
            <p:cNvPr id="21" name="直接连接符 20"/>
            <p:cNvCxnSpPr/>
            <p:nvPr/>
          </p:nvCxnSpPr>
          <p:spPr>
            <a:xfrm>
              <a:off x="4154888" y="3453573"/>
              <a:ext cx="3846874" cy="0"/>
            </a:xfrm>
            <a:prstGeom prst="line">
              <a:avLst/>
            </a:prstGeom>
            <a:ln w="25400">
              <a:solidFill>
                <a:srgbClr val="044875"/>
              </a:solidFill>
            </a:ln>
          </p:spPr>
          <p:style>
            <a:lnRef idx="1">
              <a:schemeClr val="accent1"/>
            </a:lnRef>
            <a:fillRef idx="0">
              <a:schemeClr val="accent1"/>
            </a:fillRef>
            <a:effectRef idx="0">
              <a:schemeClr val="accent1"/>
            </a:effectRef>
            <a:fontRef idx="minor">
              <a:schemeClr val="tx1"/>
            </a:fontRef>
          </p:style>
        </p:cxnSp>
        <p:sp>
          <p:nvSpPr>
            <p:cNvPr id="28" name="等腰三角形 27"/>
            <p:cNvSpPr/>
            <p:nvPr/>
          </p:nvSpPr>
          <p:spPr>
            <a:xfrm flipV="1">
              <a:off x="5872725" y="3459907"/>
              <a:ext cx="411201" cy="354712"/>
            </a:xfrm>
            <a:prstGeom prst="triangle">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9" name="矩形 8"/>
          <p:cNvSpPr/>
          <p:nvPr/>
        </p:nvSpPr>
        <p:spPr>
          <a:xfrm>
            <a:off x="1599995" y="2257947"/>
            <a:ext cx="8955509" cy="2383390"/>
          </a:xfrm>
          <a:prstGeom prst="rect">
            <a:avLst/>
          </a:prstGeom>
          <a:noFill/>
          <a:ln w="25400">
            <a:solidFill>
              <a:srgbClr val="044875"/>
            </a:solid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grpSp>
        <p:nvGrpSpPr>
          <p:cNvPr id="43" name="组合 42"/>
          <p:cNvGrpSpPr>
            <a:grpSpLocks/>
          </p:cNvGrpSpPr>
          <p:nvPr/>
        </p:nvGrpSpPr>
        <p:grpSpPr bwMode="auto">
          <a:xfrm>
            <a:off x="10288839" y="4326940"/>
            <a:ext cx="1109519" cy="1130562"/>
            <a:chOff x="2666985" y="682103"/>
            <a:chExt cx="1109138" cy="1131217"/>
          </a:xfrm>
        </p:grpSpPr>
        <p:sp>
          <p:nvSpPr>
            <p:cNvPr id="40" name="矩形 39"/>
            <p:cNvSpPr/>
            <p:nvPr/>
          </p:nvSpPr>
          <p:spPr>
            <a:xfrm>
              <a:off x="2841527" y="858458"/>
              <a:ext cx="769574" cy="768973"/>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1" name="矩形 40"/>
            <p:cNvSpPr/>
            <p:nvPr/>
          </p:nvSpPr>
          <p:spPr>
            <a:xfrm>
              <a:off x="2666985" y="682103"/>
              <a:ext cx="558536" cy="55925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2" name="矩形 41"/>
            <p:cNvSpPr/>
            <p:nvPr/>
          </p:nvSpPr>
          <p:spPr>
            <a:xfrm>
              <a:off x="3217587" y="1254067"/>
              <a:ext cx="558536" cy="55925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grpSp>
        <p:nvGrpSpPr>
          <p:cNvPr id="44" name="组合 43"/>
          <p:cNvGrpSpPr>
            <a:grpSpLocks/>
          </p:cNvGrpSpPr>
          <p:nvPr/>
        </p:nvGrpSpPr>
        <p:grpSpPr bwMode="auto">
          <a:xfrm>
            <a:off x="792062" y="1462431"/>
            <a:ext cx="1109519" cy="1132149"/>
            <a:chOff x="2666985" y="682103"/>
            <a:chExt cx="1109138" cy="1131217"/>
          </a:xfrm>
        </p:grpSpPr>
        <p:sp>
          <p:nvSpPr>
            <p:cNvPr id="45" name="矩形 44"/>
            <p:cNvSpPr/>
            <p:nvPr/>
          </p:nvSpPr>
          <p:spPr>
            <a:xfrm>
              <a:off x="2841528" y="858211"/>
              <a:ext cx="769573" cy="769482"/>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6" name="矩形 45"/>
            <p:cNvSpPr/>
            <p:nvPr/>
          </p:nvSpPr>
          <p:spPr>
            <a:xfrm>
              <a:off x="2666985" y="682103"/>
              <a:ext cx="558536" cy="55846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7" name="矩形 46"/>
            <p:cNvSpPr/>
            <p:nvPr/>
          </p:nvSpPr>
          <p:spPr>
            <a:xfrm>
              <a:off x="3217587" y="1254851"/>
              <a:ext cx="558536" cy="55846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49" name="矩形 48"/>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53" name="矩形 5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54" name="矩形 5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10" name="文本框 9"/>
          <p:cNvSpPr txBox="1"/>
          <p:nvPr/>
        </p:nvSpPr>
        <p:spPr>
          <a:xfrm>
            <a:off x="3094323" y="1998066"/>
            <a:ext cx="5966426" cy="639640"/>
          </a:xfrm>
          <a:prstGeom prst="rect">
            <a:avLst/>
          </a:prstGeom>
          <a:blipFill dpi="0" rotWithShape="1">
            <a:blip r:embed="rId2"/>
            <a:srcRect/>
            <a:stretch>
              <a:fillRect t="-45000"/>
            </a:stretch>
          </a:blipFill>
        </p:spPr>
        <p:txBody>
          <a:bodyPr lIns="100054" tIns="50027" rIns="100054" bIns="50027">
            <a:spAutoFit/>
          </a:bodyPr>
          <a:lstStyle/>
          <a:p>
            <a:pPr algn="ctr">
              <a:defRPr/>
            </a:pPr>
            <a:r>
              <a:rPr lang="en-US" altLang="zh-CN" sz="3500" dirty="0">
                <a:solidFill>
                  <a:srgbClr val="044875"/>
                </a:solidFill>
                <a:latin typeface="微軟正黑體" pitchFamily="34" charset="-120"/>
                <a:ea typeface="微軟正黑體" pitchFamily="34" charset="-120"/>
              </a:rPr>
              <a:t>APP Inventor 2 </a:t>
            </a:r>
            <a:r>
              <a:rPr lang="zh-TW" altLang="en-US" sz="3500" dirty="0">
                <a:solidFill>
                  <a:srgbClr val="044875"/>
                </a:solidFill>
                <a:latin typeface="微軟正黑體" pitchFamily="34" charset="-120"/>
                <a:ea typeface="微軟正黑體" pitchFamily="34" charset="-120"/>
              </a:rPr>
              <a:t>程式設計</a:t>
            </a:r>
            <a:endParaRPr lang="zh-CN" altLang="en-US" sz="3500" dirty="0">
              <a:solidFill>
                <a:srgbClr val="044875"/>
              </a:solidFill>
              <a:latin typeface="微軟正黑體" pitchFamily="34" charset="-120"/>
              <a:ea typeface="微軟正黑體" pitchFamily="34" charset="-120"/>
            </a:endParaRPr>
          </a:p>
        </p:txBody>
      </p:sp>
      <p:pic>
        <p:nvPicPr>
          <p:cNvPr id="2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文字方塊 19"/>
          <p:cNvSpPr txBox="1"/>
          <p:nvPr/>
        </p:nvSpPr>
        <p:spPr>
          <a:xfrm>
            <a:off x="4905130" y="4129292"/>
            <a:ext cx="2380154" cy="523220"/>
          </a:xfrm>
          <a:prstGeom prst="rect">
            <a:avLst/>
          </a:prstGeom>
          <a:noFill/>
        </p:spPr>
        <p:txBody>
          <a:bodyPr wrap="square" rtlCol="0">
            <a:spAutoFit/>
          </a:bodyPr>
          <a:lstStyle/>
          <a:p>
            <a:pPr algn="ctr"/>
            <a:r>
              <a:rPr lang="zh-TW" altLang="zh-TW" sz="2800" b="1" dirty="0">
                <a:solidFill>
                  <a:srgbClr val="044875"/>
                </a:solidFill>
                <a:latin typeface="微軟正黑體" panose="020B0604030504040204" pitchFamily="34" charset="-120"/>
                <a:ea typeface="微軟正黑體" panose="020B0604030504040204" pitchFamily="34" charset="-120"/>
              </a:rPr>
              <a:t>作者：葉富豪</a:t>
            </a:r>
            <a:endParaRPr lang="zh-TW" altLang="en-US" sz="2800" b="1" dirty="0">
              <a:solidFill>
                <a:srgbClr val="044875"/>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06384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406573" y="1269554"/>
            <a:ext cx="4320481" cy="2554545"/>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此程式為按下計算電阻值的按鈕</a:t>
            </a:r>
            <a:r>
              <a:rPr lang="en-US" altLang="zh-TW" b="1" kern="100" dirty="0">
                <a:latin typeface="微軟正黑體" pitchFamily="34" charset="-120"/>
                <a:ea typeface="微軟正黑體" pitchFamily="34" charset="-120"/>
                <a:cs typeface="Times New Roman"/>
              </a:rPr>
              <a:t>(Button)</a:t>
            </a:r>
            <a:r>
              <a:rPr lang="zh-TW" altLang="zh-TW" b="1" kern="100" dirty="0">
                <a:latin typeface="微軟正黑體" pitchFamily="34" charset="-120"/>
                <a:ea typeface="微軟正黑體" pitchFamily="34" charset="-120"/>
                <a:cs typeface="Times New Roman"/>
              </a:rPr>
              <a:t>後，</a:t>
            </a:r>
            <a:r>
              <a:rPr lang="en-US" altLang="zh-TW" b="1" kern="100" dirty="0">
                <a:latin typeface="微軟正黑體" pitchFamily="34" charset="-120"/>
                <a:ea typeface="微軟正黑體" pitchFamily="34" charset="-120"/>
                <a:cs typeface="Times New Roman"/>
              </a:rPr>
              <a:t>APP</a:t>
            </a:r>
            <a:r>
              <a:rPr lang="zh-TW" altLang="zh-TW" b="1" kern="100" dirty="0">
                <a:latin typeface="微軟正黑體" pitchFamily="34" charset="-120"/>
                <a:ea typeface="微軟正黑體" pitchFamily="34" charset="-120"/>
                <a:cs typeface="Times New Roman"/>
              </a:rPr>
              <a:t>所進行的程式分別為電阻值計算、電阻單位的判斷</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當電阻值大於或等於</a:t>
            </a:r>
            <a:r>
              <a:rPr lang="en-US" altLang="zh-TW" b="1" kern="100" dirty="0">
                <a:latin typeface="微軟正黑體" pitchFamily="34" charset="-120"/>
                <a:ea typeface="微軟正黑體" pitchFamily="34" charset="-120"/>
                <a:cs typeface="Times New Roman"/>
              </a:rPr>
              <a:t>10</a:t>
            </a:r>
            <a:r>
              <a:rPr lang="zh-TW" altLang="zh-TW" b="1" kern="100" dirty="0">
                <a:latin typeface="微軟正黑體" pitchFamily="34" charset="-120"/>
                <a:ea typeface="微軟正黑體" pitchFamily="34" charset="-120"/>
                <a:cs typeface="Times New Roman"/>
              </a:rPr>
              <a:t>的</a:t>
            </a:r>
            <a:r>
              <a:rPr lang="en-US" altLang="zh-TW" b="1" kern="100" dirty="0">
                <a:latin typeface="微軟正黑體" pitchFamily="34" charset="-120"/>
                <a:ea typeface="微軟正黑體" pitchFamily="34" charset="-120"/>
                <a:cs typeface="Times New Roman"/>
              </a:rPr>
              <a:t>9</a:t>
            </a:r>
            <a:r>
              <a:rPr lang="zh-TW" altLang="zh-TW" b="1" kern="100" dirty="0">
                <a:latin typeface="微軟正黑體" pitchFamily="34" charset="-120"/>
                <a:ea typeface="微軟正黑體" pitchFamily="34" charset="-120"/>
                <a:cs typeface="Times New Roman"/>
              </a:rPr>
              <a:t>次方時，單位為</a:t>
            </a:r>
            <a:r>
              <a:rPr lang="en-US" altLang="zh-TW" b="1" kern="100" dirty="0">
                <a:latin typeface="微軟正黑體" pitchFamily="34" charset="-120"/>
                <a:ea typeface="微軟正黑體" pitchFamily="34" charset="-120"/>
                <a:cs typeface="Times New Roman"/>
              </a:rPr>
              <a:t>G</a:t>
            </a:r>
            <a:r>
              <a:rPr lang="zh-TW" altLang="zh-TW" b="1" kern="100" dirty="0">
                <a:latin typeface="微軟正黑體" pitchFamily="34" charset="-120"/>
                <a:ea typeface="微軟正黑體" pitchFamily="34" charset="-120"/>
                <a:cs typeface="Times New Roman"/>
              </a:rPr>
              <a:t>，當電阻值大於或等於</a:t>
            </a:r>
            <a:r>
              <a:rPr lang="en-US" altLang="zh-TW" b="1" kern="100" dirty="0">
                <a:latin typeface="微軟正黑體" pitchFamily="34" charset="-120"/>
                <a:ea typeface="微軟正黑體" pitchFamily="34" charset="-120"/>
                <a:cs typeface="Times New Roman"/>
              </a:rPr>
              <a:t>10</a:t>
            </a:r>
            <a:r>
              <a:rPr lang="zh-TW" altLang="zh-TW" b="1" kern="100" dirty="0">
                <a:latin typeface="微軟正黑體" pitchFamily="34" charset="-120"/>
                <a:ea typeface="微軟正黑體" pitchFamily="34" charset="-120"/>
                <a:cs typeface="Times New Roman"/>
              </a:rPr>
              <a:t>的</a:t>
            </a:r>
            <a:r>
              <a:rPr lang="en-US" altLang="zh-TW" b="1" kern="100" dirty="0">
                <a:latin typeface="微軟正黑體" pitchFamily="34" charset="-120"/>
                <a:ea typeface="微軟正黑體" pitchFamily="34" charset="-120"/>
                <a:cs typeface="Times New Roman"/>
              </a:rPr>
              <a:t>6</a:t>
            </a:r>
            <a:r>
              <a:rPr lang="zh-TW" altLang="zh-TW" b="1" kern="100" dirty="0">
                <a:latin typeface="微軟正黑體" pitchFamily="34" charset="-120"/>
                <a:ea typeface="微軟正黑體" pitchFamily="34" charset="-120"/>
                <a:cs typeface="Times New Roman"/>
              </a:rPr>
              <a:t>次方時，單位為</a:t>
            </a:r>
            <a:r>
              <a:rPr lang="en-US" altLang="zh-TW" b="1" kern="100" dirty="0">
                <a:latin typeface="微軟正黑體" pitchFamily="34" charset="-120"/>
                <a:ea typeface="微軟正黑體" pitchFamily="34" charset="-120"/>
                <a:cs typeface="Times New Roman"/>
              </a:rPr>
              <a:t>M</a:t>
            </a:r>
            <a:r>
              <a:rPr lang="zh-TW" altLang="zh-TW" b="1" kern="100" dirty="0">
                <a:latin typeface="微軟正黑體" pitchFamily="34" charset="-120"/>
                <a:ea typeface="微軟正黑體" pitchFamily="34" charset="-120"/>
                <a:cs typeface="Times New Roman"/>
              </a:rPr>
              <a:t>，當電阻值大於或等於</a:t>
            </a:r>
            <a:r>
              <a:rPr lang="en-US" altLang="zh-TW" b="1" kern="100" dirty="0">
                <a:latin typeface="微軟正黑體" pitchFamily="34" charset="-120"/>
                <a:ea typeface="微軟正黑體" pitchFamily="34" charset="-120"/>
                <a:cs typeface="Times New Roman"/>
              </a:rPr>
              <a:t>10</a:t>
            </a:r>
            <a:r>
              <a:rPr lang="zh-TW" altLang="zh-TW" b="1" kern="100" dirty="0">
                <a:latin typeface="微軟正黑體" pitchFamily="34" charset="-120"/>
                <a:ea typeface="微軟正黑體" pitchFamily="34" charset="-120"/>
                <a:cs typeface="Times New Roman"/>
              </a:rPr>
              <a:t>的</a:t>
            </a:r>
            <a:r>
              <a:rPr lang="en-US" altLang="zh-TW" b="1" kern="100" dirty="0">
                <a:latin typeface="微軟正黑體" pitchFamily="34" charset="-120"/>
                <a:ea typeface="微軟正黑體" pitchFamily="34" charset="-120"/>
                <a:cs typeface="Times New Roman"/>
              </a:rPr>
              <a:t>3</a:t>
            </a:r>
            <a:r>
              <a:rPr lang="zh-TW" altLang="zh-TW" b="1" kern="100" dirty="0">
                <a:latin typeface="微軟正黑體" pitchFamily="34" charset="-120"/>
                <a:ea typeface="微軟正黑體" pitchFamily="34" charset="-120"/>
                <a:cs typeface="Times New Roman"/>
              </a:rPr>
              <a:t>次方時，單位為</a:t>
            </a:r>
            <a:r>
              <a:rPr lang="en-US" altLang="zh-TW" b="1" kern="100" dirty="0">
                <a:latin typeface="微軟正黑體" pitchFamily="34" charset="-120"/>
                <a:ea typeface="微軟正黑體" pitchFamily="34" charset="-120"/>
                <a:cs typeface="Times New Roman"/>
              </a:rPr>
              <a:t>K)</a:t>
            </a:r>
            <a:r>
              <a:rPr lang="zh-TW" altLang="zh-TW" b="1" kern="100" dirty="0">
                <a:latin typeface="微軟正黑體" pitchFamily="34" charset="-120"/>
                <a:ea typeface="微軟正黑體" pitchFamily="34" charset="-120"/>
                <a:cs typeface="Times New Roman"/>
              </a:rPr>
              <a:t>以及所計算出的電阻誤差正負值。</a:t>
            </a:r>
          </a:p>
        </p:txBody>
      </p:sp>
      <p:pic>
        <p:nvPicPr>
          <p:cNvPr id="6" name="圖片 5"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5958" y="360446"/>
            <a:ext cx="5470684" cy="6164102"/>
          </a:xfrm>
          <a:prstGeom prst="rect">
            <a:avLst/>
          </a:prstGeom>
        </p:spPr>
      </p:pic>
    </p:spTree>
    <p:extLst>
      <p:ext uri="{BB962C8B-B14F-4D97-AF65-F5344CB8AC3E}">
        <p14:creationId xmlns:p14="http://schemas.microsoft.com/office/powerpoint/2010/main" val="13272545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圖片 15"/>
          <p:cNvPicPr/>
          <p:nvPr/>
        </p:nvPicPr>
        <p:blipFill>
          <a:blip r:embed="rId4"/>
          <a:stretch>
            <a:fillRect/>
          </a:stretch>
        </p:blipFill>
        <p:spPr>
          <a:xfrm>
            <a:off x="3862958" y="758561"/>
            <a:ext cx="5112568" cy="5191513"/>
          </a:xfrm>
          <a:prstGeom prst="rect">
            <a:avLst/>
          </a:prstGeom>
        </p:spPr>
      </p:pic>
      <p:sp>
        <p:nvSpPr>
          <p:cNvPr id="17" name="矩形 16"/>
          <p:cNvSpPr/>
          <p:nvPr/>
        </p:nvSpPr>
        <p:spPr>
          <a:xfrm>
            <a:off x="3862958" y="6095827"/>
            <a:ext cx="3744416"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手機</a:t>
            </a:r>
            <a:r>
              <a:rPr lang="en-US" altLang="zh-TW" b="1" kern="100" dirty="0">
                <a:latin typeface="微軟正黑體" pitchFamily="34" charset="-120"/>
                <a:ea typeface="微軟正黑體" pitchFamily="34" charset="-120"/>
                <a:cs typeface="Times New Roman"/>
              </a:rPr>
              <a:t>APP</a:t>
            </a:r>
            <a:r>
              <a:rPr lang="zh-TW" altLang="zh-TW" b="1" kern="100" dirty="0">
                <a:latin typeface="微軟正黑體" pitchFamily="34" charset="-120"/>
                <a:ea typeface="微軟正黑體" pitchFamily="34" charset="-120"/>
                <a:cs typeface="Times New Roman"/>
              </a:rPr>
              <a:t>使用者控制面板</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spTree>
    <p:extLst>
      <p:ext uri="{BB962C8B-B14F-4D97-AF65-F5344CB8AC3E}">
        <p14:creationId xmlns:p14="http://schemas.microsoft.com/office/powerpoint/2010/main" val="40005906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矩形 16"/>
          <p:cNvSpPr/>
          <p:nvPr/>
        </p:nvSpPr>
        <p:spPr>
          <a:xfrm>
            <a:off x="5015086" y="6067075"/>
            <a:ext cx="1584176"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en-US" b="1" kern="100" dirty="0">
                <a:latin typeface="微軟正黑體" pitchFamily="34" charset="-120"/>
                <a:ea typeface="微軟正黑體" pitchFamily="34" charset="-120"/>
                <a:cs typeface="Times New Roman"/>
              </a:rPr>
              <a:t>範例一</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8" name="圖片 7"/>
          <p:cNvPicPr/>
          <p:nvPr/>
        </p:nvPicPr>
        <p:blipFill>
          <a:blip r:embed="rId4"/>
          <a:stretch>
            <a:fillRect/>
          </a:stretch>
        </p:blipFill>
        <p:spPr>
          <a:xfrm>
            <a:off x="3214886" y="860449"/>
            <a:ext cx="6264696" cy="5164097"/>
          </a:xfrm>
          <a:prstGeom prst="rect">
            <a:avLst/>
          </a:prstGeom>
        </p:spPr>
      </p:pic>
    </p:spTree>
    <p:extLst>
      <p:ext uri="{BB962C8B-B14F-4D97-AF65-F5344CB8AC3E}">
        <p14:creationId xmlns:p14="http://schemas.microsoft.com/office/powerpoint/2010/main" val="38967154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矩形 16"/>
          <p:cNvSpPr/>
          <p:nvPr/>
        </p:nvSpPr>
        <p:spPr>
          <a:xfrm>
            <a:off x="5015086" y="6067075"/>
            <a:ext cx="1584176"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en-US" b="1" kern="100" dirty="0">
                <a:latin typeface="微軟正黑體" pitchFamily="34" charset="-120"/>
                <a:ea typeface="微軟正黑體" pitchFamily="34" charset="-120"/>
                <a:cs typeface="Times New Roman"/>
              </a:rPr>
              <a:t>範例二</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9" name="圖片 8"/>
          <p:cNvPicPr/>
          <p:nvPr/>
        </p:nvPicPr>
        <p:blipFill>
          <a:blip r:embed="rId4"/>
          <a:stretch>
            <a:fillRect/>
          </a:stretch>
        </p:blipFill>
        <p:spPr>
          <a:xfrm>
            <a:off x="2502612" y="860448"/>
            <a:ext cx="7192994" cy="5149264"/>
          </a:xfrm>
          <a:prstGeom prst="rect">
            <a:avLst/>
          </a:prstGeom>
        </p:spPr>
      </p:pic>
    </p:spTree>
    <p:extLst>
      <p:ext uri="{BB962C8B-B14F-4D97-AF65-F5344CB8AC3E}">
        <p14:creationId xmlns:p14="http://schemas.microsoft.com/office/powerpoint/2010/main" val="20113857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矩形 16"/>
          <p:cNvSpPr/>
          <p:nvPr/>
        </p:nvSpPr>
        <p:spPr>
          <a:xfrm>
            <a:off x="5015086" y="6067075"/>
            <a:ext cx="1584176"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en-US" b="1" kern="100" dirty="0">
                <a:latin typeface="微軟正黑體" pitchFamily="34" charset="-120"/>
                <a:ea typeface="微軟正黑體" pitchFamily="34" charset="-120"/>
                <a:cs typeface="Times New Roman"/>
              </a:rPr>
              <a:t>範例三</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9" name="圖片 8"/>
          <p:cNvPicPr/>
          <p:nvPr/>
        </p:nvPicPr>
        <p:blipFill>
          <a:blip r:embed="rId4"/>
          <a:stretch>
            <a:fillRect/>
          </a:stretch>
        </p:blipFill>
        <p:spPr>
          <a:xfrm>
            <a:off x="2502613" y="860449"/>
            <a:ext cx="7120985" cy="5206626"/>
          </a:xfrm>
          <a:prstGeom prst="rect">
            <a:avLst/>
          </a:prstGeom>
        </p:spPr>
      </p:pic>
    </p:spTree>
    <p:extLst>
      <p:ext uri="{BB962C8B-B14F-4D97-AF65-F5344CB8AC3E}">
        <p14:creationId xmlns:p14="http://schemas.microsoft.com/office/powerpoint/2010/main" val="1405034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72E936-3427-4CE5-AA20-1358DED80F00}"/>
              </a:ext>
            </a:extLst>
          </p:cNvPr>
          <p:cNvSpPr>
            <a:spLocks noGrp="1"/>
          </p:cNvSpPr>
          <p:nvPr>
            <p:ph type="ctrTitle"/>
          </p:nvPr>
        </p:nvSpPr>
        <p:spPr/>
        <p:txBody>
          <a:bodyPr/>
          <a:lstStyle/>
          <a:p>
            <a:r>
              <a:rPr lang="en-US" altLang="zh-TW" dirty="0"/>
              <a:t>Q&amp;A</a:t>
            </a:r>
            <a:endParaRPr lang="zh-TW" altLang="en-US" dirty="0"/>
          </a:p>
        </p:txBody>
      </p:sp>
      <p:sp>
        <p:nvSpPr>
          <p:cNvPr id="3" name="副標題 2">
            <a:extLst>
              <a:ext uri="{FF2B5EF4-FFF2-40B4-BE49-F238E27FC236}">
                <a16:creationId xmlns:a16="http://schemas.microsoft.com/office/drawing/2014/main" id="{8C9223BF-3026-4385-80EE-1D1696B9642F}"/>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06762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102554" y="436816"/>
            <a:ext cx="3159839" cy="707886"/>
          </a:xfrm>
          <a:prstGeom prst="rect">
            <a:avLst/>
          </a:prstGeom>
        </p:spPr>
        <p:txBody>
          <a:bodyPr wrap="none">
            <a:spAutoFit/>
          </a:bodyPr>
          <a:lstStyle/>
          <a:p>
            <a:pPr>
              <a:spcAft>
                <a:spcPts val="0"/>
              </a:spcAft>
            </a:pPr>
            <a:r>
              <a:rPr lang="zh-TW" altLang="zh-TW" sz="4000" b="1" kern="100" dirty="0">
                <a:latin typeface="微軟正黑體" pitchFamily="34" charset="-120"/>
                <a:ea typeface="微軟正黑體" pitchFamily="34" charset="-120"/>
                <a:cs typeface="Times New Roman"/>
              </a:rPr>
              <a:t>電</a:t>
            </a:r>
            <a:r>
              <a:rPr lang="zh-TW" altLang="zh-TW" sz="3200" b="1" kern="100" dirty="0">
                <a:latin typeface="微軟正黑體" pitchFamily="34" charset="-120"/>
                <a:ea typeface="微軟正黑體" pitchFamily="34" charset="-120"/>
                <a:cs typeface="Times New Roman"/>
              </a:rPr>
              <a:t>阻色碼計算機</a:t>
            </a:r>
          </a:p>
        </p:txBody>
      </p:sp>
      <p:cxnSp>
        <p:nvCxnSpPr>
          <p:cNvPr id="8" name="直線接點 7"/>
          <p:cNvCxnSpPr/>
          <p:nvPr/>
        </p:nvCxnSpPr>
        <p:spPr>
          <a:xfrm>
            <a:off x="-191068" y="1144702"/>
            <a:ext cx="1534060" cy="0"/>
          </a:xfrm>
          <a:prstGeom prst="line">
            <a:avLst/>
          </a:prstGeom>
          <a:ln w="76200">
            <a:solidFill>
              <a:srgbClr val="044875"/>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59635" y="1341562"/>
            <a:ext cx="11518082" cy="1015663"/>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本單元是透過電阻色碼計算機實作，讓同學了解</a:t>
            </a:r>
            <a:r>
              <a:rPr lang="en-US" altLang="zh-TW" b="1" kern="100" dirty="0">
                <a:latin typeface="微軟正黑體" pitchFamily="34" charset="-120"/>
                <a:ea typeface="微軟正黑體" pitchFamily="34" charset="-120"/>
                <a:cs typeface="Times New Roman"/>
              </a:rPr>
              <a:t>APP Inventor</a:t>
            </a:r>
            <a:r>
              <a:rPr lang="zh-TW" altLang="zh-TW" b="1" kern="100" dirty="0">
                <a:latin typeface="微軟正黑體" pitchFamily="34" charset="-120"/>
                <a:ea typeface="微軟正黑體" pitchFamily="34" charset="-120"/>
                <a:cs typeface="Times New Roman"/>
              </a:rPr>
              <a:t>的應用，並學習到相關的程式邏輯概念。這款</a:t>
            </a:r>
            <a:r>
              <a:rPr lang="en-US" altLang="zh-TW" b="1" kern="100" dirty="0">
                <a:latin typeface="微軟正黑體" pitchFamily="34" charset="-120"/>
                <a:ea typeface="微軟正黑體" pitchFamily="34" charset="-120"/>
                <a:cs typeface="Times New Roman"/>
              </a:rPr>
              <a:t>app</a:t>
            </a:r>
            <a:r>
              <a:rPr lang="zh-TW" altLang="zh-TW" b="1" kern="100" dirty="0">
                <a:latin typeface="微軟正黑體" pitchFamily="34" charset="-120"/>
                <a:ea typeface="微軟正黑體" pitchFamily="34" charset="-120"/>
                <a:cs typeface="Times New Roman"/>
              </a:rPr>
              <a:t>的需求是經由使用者畫面選擇電阻色碼的顏色，得到輸入電阻色碼顏色的計算結果，總結以上我們可以將</a:t>
            </a:r>
            <a:r>
              <a:rPr lang="en-US" altLang="zh-TW" b="1" kern="100" dirty="0">
                <a:latin typeface="微軟正黑體" pitchFamily="34" charset="-120"/>
                <a:ea typeface="微軟正黑體" pitchFamily="34" charset="-120"/>
                <a:cs typeface="Times New Roman"/>
              </a:rPr>
              <a:t>app</a:t>
            </a:r>
            <a:r>
              <a:rPr lang="zh-TW" altLang="zh-TW" b="1" kern="100" dirty="0">
                <a:latin typeface="微軟正黑體" pitchFamily="34" charset="-120"/>
                <a:ea typeface="微軟正黑體" pitchFamily="34" charset="-120"/>
                <a:cs typeface="Times New Roman"/>
              </a:rPr>
              <a:t>的需求整理成列表如下</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7" name="圖片 6"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7848" y="2503855"/>
            <a:ext cx="7025750" cy="3527193"/>
          </a:xfrm>
          <a:prstGeom prst="rect">
            <a:avLst/>
          </a:prstGeom>
        </p:spPr>
      </p:pic>
    </p:spTree>
    <p:extLst>
      <p:ext uri="{BB962C8B-B14F-4D97-AF65-F5344CB8AC3E}">
        <p14:creationId xmlns:p14="http://schemas.microsoft.com/office/powerpoint/2010/main" val="31184327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接點 5"/>
          <p:cNvCxnSpPr/>
          <p:nvPr/>
        </p:nvCxnSpPr>
        <p:spPr>
          <a:xfrm>
            <a:off x="-191068" y="1144702"/>
            <a:ext cx="1534060" cy="0"/>
          </a:xfrm>
          <a:prstGeom prst="line">
            <a:avLst/>
          </a:prstGeom>
          <a:ln w="76200">
            <a:solidFill>
              <a:srgbClr val="044875"/>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42180" y="436816"/>
            <a:ext cx="3674404" cy="707886"/>
          </a:xfrm>
          <a:prstGeom prst="rect">
            <a:avLst/>
          </a:prstGeom>
        </p:spPr>
        <p:txBody>
          <a:bodyPr wrap="none">
            <a:spAutoFit/>
          </a:bodyPr>
          <a:lstStyle/>
          <a:p>
            <a:pPr algn="just"/>
            <a:r>
              <a:rPr lang="zh-TW" altLang="zh-TW" sz="4000" b="1" kern="100" dirty="0">
                <a:latin typeface="微軟正黑體" pitchFamily="34" charset="-120"/>
                <a:ea typeface="微軟正黑體" pitchFamily="34" charset="-120"/>
                <a:cs typeface="Times New Roman"/>
              </a:rPr>
              <a:t>電</a:t>
            </a:r>
            <a:r>
              <a:rPr lang="zh-TW" altLang="zh-TW" sz="3200" b="1" kern="100" dirty="0">
                <a:latin typeface="微軟正黑體" pitchFamily="34" charset="-120"/>
                <a:ea typeface="微軟正黑體" pitchFamily="34" charset="-120"/>
                <a:cs typeface="Times New Roman"/>
              </a:rPr>
              <a:t>阻計算方式說明</a:t>
            </a:r>
            <a:r>
              <a:rPr lang="en-US" altLang="zh-TW" sz="3200" b="1" kern="100" dirty="0">
                <a:latin typeface="微軟正黑體" pitchFamily="34" charset="-120"/>
                <a:ea typeface="微軟正黑體" pitchFamily="34" charset="-120"/>
                <a:cs typeface="Times New Roman"/>
              </a:rPr>
              <a:t>:</a:t>
            </a:r>
            <a:endParaRPr lang="zh-TW" altLang="zh-TW" sz="3200" b="1" kern="100" dirty="0">
              <a:latin typeface="微軟正黑體" pitchFamily="34" charset="-120"/>
              <a:ea typeface="微軟正黑體" pitchFamily="34" charset="-120"/>
              <a:cs typeface="Times New Roman"/>
            </a:endParaRPr>
          </a:p>
        </p:txBody>
      </p:sp>
      <p:sp>
        <p:nvSpPr>
          <p:cNvPr id="8" name="矩形 7"/>
          <p:cNvSpPr/>
          <p:nvPr/>
        </p:nvSpPr>
        <p:spPr>
          <a:xfrm>
            <a:off x="406574" y="1413570"/>
            <a:ext cx="9657837" cy="1938992"/>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電阻色碼一、二環為數字，第三環表示倍數值，最後一環為誤差；電阻色碼計算機第一碼與第二碼有十種不同的顏色且每個顏色代表不同的電阻值，黑色代表電阻值為</a:t>
            </a:r>
            <a:r>
              <a:rPr lang="en-US" altLang="zh-TW" b="1" kern="100" dirty="0">
                <a:latin typeface="微軟正黑體" pitchFamily="34" charset="-120"/>
                <a:ea typeface="微軟正黑體" pitchFamily="34" charset="-120"/>
                <a:cs typeface="Times New Roman"/>
              </a:rPr>
              <a:t>0</a:t>
            </a:r>
            <a:r>
              <a:rPr lang="zh-TW" altLang="zh-TW" b="1" kern="100" dirty="0">
                <a:latin typeface="微軟正黑體" pitchFamily="34" charset="-120"/>
                <a:ea typeface="微軟正黑體" pitchFamily="34" charset="-120"/>
                <a:cs typeface="Times New Roman"/>
              </a:rPr>
              <a:t>、棕色代表電阻值為</a:t>
            </a:r>
            <a:r>
              <a:rPr lang="en-US" altLang="zh-TW" b="1" kern="100" dirty="0">
                <a:latin typeface="微軟正黑體" pitchFamily="34" charset="-120"/>
                <a:ea typeface="微軟正黑體" pitchFamily="34" charset="-120"/>
                <a:cs typeface="Times New Roman"/>
              </a:rPr>
              <a:t>1</a:t>
            </a:r>
            <a:r>
              <a:rPr lang="zh-TW" altLang="zh-TW" b="1" kern="100" dirty="0">
                <a:latin typeface="微軟正黑體" pitchFamily="34" charset="-120"/>
                <a:ea typeface="微軟正黑體" pitchFamily="34" charset="-120"/>
                <a:cs typeface="Times New Roman"/>
              </a:rPr>
              <a:t>、紅色代表電阻值為</a:t>
            </a:r>
            <a:r>
              <a:rPr lang="en-US" altLang="zh-TW" b="1" kern="100" dirty="0">
                <a:latin typeface="微軟正黑體" pitchFamily="34" charset="-120"/>
                <a:ea typeface="微軟正黑體" pitchFamily="34" charset="-120"/>
                <a:cs typeface="Times New Roman"/>
              </a:rPr>
              <a:t>2</a:t>
            </a:r>
            <a:r>
              <a:rPr lang="zh-TW" altLang="zh-TW" b="1" kern="100" dirty="0">
                <a:latin typeface="微軟正黑體" pitchFamily="34" charset="-120"/>
                <a:ea typeface="微軟正黑體" pitchFamily="34" charset="-120"/>
                <a:cs typeface="Times New Roman"/>
              </a:rPr>
              <a:t>、橙色代表電阻值為</a:t>
            </a:r>
            <a:r>
              <a:rPr lang="en-US" altLang="zh-TW" b="1" kern="100" dirty="0">
                <a:latin typeface="微軟正黑體" pitchFamily="34" charset="-120"/>
                <a:ea typeface="微軟正黑體" pitchFamily="34" charset="-120"/>
                <a:cs typeface="Times New Roman"/>
              </a:rPr>
              <a:t>3</a:t>
            </a:r>
            <a:r>
              <a:rPr lang="zh-TW" altLang="zh-TW" b="1" kern="100" dirty="0">
                <a:latin typeface="微軟正黑體" pitchFamily="34" charset="-120"/>
                <a:ea typeface="微軟正黑體" pitchFamily="34" charset="-120"/>
                <a:cs typeface="Times New Roman"/>
              </a:rPr>
              <a:t>、黃色代表電阻值為</a:t>
            </a:r>
            <a:r>
              <a:rPr lang="en-US" altLang="zh-TW" b="1" kern="100" dirty="0">
                <a:latin typeface="微軟正黑體" pitchFamily="34" charset="-120"/>
                <a:ea typeface="微軟正黑體" pitchFamily="34" charset="-120"/>
                <a:cs typeface="Times New Roman"/>
              </a:rPr>
              <a:t>4</a:t>
            </a:r>
            <a:r>
              <a:rPr lang="zh-TW" altLang="zh-TW" b="1" kern="100" dirty="0">
                <a:latin typeface="微軟正黑體" pitchFamily="34" charset="-120"/>
                <a:ea typeface="微軟正黑體" pitchFamily="34" charset="-120"/>
                <a:cs typeface="Times New Roman"/>
              </a:rPr>
              <a:t>、綠色代表電阻值為</a:t>
            </a:r>
            <a:r>
              <a:rPr lang="en-US" altLang="zh-TW" b="1" kern="100" dirty="0">
                <a:latin typeface="微軟正黑體" pitchFamily="34" charset="-120"/>
                <a:ea typeface="微軟正黑體" pitchFamily="34" charset="-120"/>
                <a:cs typeface="Times New Roman"/>
              </a:rPr>
              <a:t>5</a:t>
            </a:r>
            <a:r>
              <a:rPr lang="zh-TW" altLang="zh-TW" b="1" kern="100" dirty="0">
                <a:latin typeface="微軟正黑體" pitchFamily="34" charset="-120"/>
                <a:ea typeface="微軟正黑體" pitchFamily="34" charset="-120"/>
                <a:cs typeface="Times New Roman"/>
              </a:rPr>
              <a:t>、藍色代表電阻值為</a:t>
            </a:r>
            <a:r>
              <a:rPr lang="en-US" altLang="zh-TW" b="1" kern="100" dirty="0">
                <a:latin typeface="微軟正黑體" pitchFamily="34" charset="-120"/>
                <a:ea typeface="微軟正黑體" pitchFamily="34" charset="-120"/>
                <a:cs typeface="Times New Roman"/>
              </a:rPr>
              <a:t>6</a:t>
            </a:r>
            <a:r>
              <a:rPr lang="zh-TW" altLang="zh-TW" b="1" kern="100" dirty="0">
                <a:latin typeface="微軟正黑體" pitchFamily="34" charset="-120"/>
                <a:ea typeface="微軟正黑體" pitchFamily="34" charset="-120"/>
                <a:cs typeface="Times New Roman"/>
              </a:rPr>
              <a:t>、紫色代表電阻值為</a:t>
            </a:r>
            <a:r>
              <a:rPr lang="en-US" altLang="zh-TW" b="1" kern="100" dirty="0">
                <a:latin typeface="微軟正黑體" pitchFamily="34" charset="-120"/>
                <a:ea typeface="微軟正黑體" pitchFamily="34" charset="-120"/>
                <a:cs typeface="Times New Roman"/>
              </a:rPr>
              <a:t>7</a:t>
            </a:r>
            <a:r>
              <a:rPr lang="zh-TW" altLang="zh-TW" b="1" kern="100" dirty="0">
                <a:latin typeface="微軟正黑體" pitchFamily="34" charset="-120"/>
                <a:ea typeface="微軟正黑體" pitchFamily="34" charset="-120"/>
                <a:cs typeface="Times New Roman"/>
              </a:rPr>
              <a:t>、灰色代表電阻值為</a:t>
            </a:r>
            <a:r>
              <a:rPr lang="en-US" altLang="zh-TW" b="1" kern="100" dirty="0">
                <a:latin typeface="微軟正黑體" pitchFamily="34" charset="-120"/>
                <a:ea typeface="微軟正黑體" pitchFamily="34" charset="-120"/>
                <a:cs typeface="Times New Roman"/>
              </a:rPr>
              <a:t>8</a:t>
            </a:r>
            <a:r>
              <a:rPr lang="zh-TW" altLang="zh-TW" b="1" kern="100" dirty="0">
                <a:latin typeface="微軟正黑體" pitchFamily="34" charset="-120"/>
                <a:ea typeface="微軟正黑體" pitchFamily="34" charset="-120"/>
                <a:cs typeface="Times New Roman"/>
              </a:rPr>
              <a:t>、白色代表電阻值為</a:t>
            </a:r>
            <a:r>
              <a:rPr lang="en-US" altLang="zh-TW" b="1" kern="100" dirty="0">
                <a:latin typeface="微軟正黑體" pitchFamily="34" charset="-120"/>
                <a:ea typeface="微軟正黑體" pitchFamily="34" charset="-120"/>
                <a:cs typeface="Times New Roman"/>
              </a:rPr>
              <a:t>9</a:t>
            </a:r>
            <a:r>
              <a:rPr lang="zh-TW" altLang="zh-TW" b="1" kern="100" dirty="0">
                <a:latin typeface="微軟正黑體" pitchFamily="34" charset="-120"/>
                <a:ea typeface="微軟正黑體" pitchFamily="34" charset="-120"/>
                <a:cs typeface="Times New Roman"/>
              </a:rPr>
              <a:t>。第三碼除了十種不同顏色之外，多了金色與銀色，其倍數值分別代表</a:t>
            </a:r>
            <a:r>
              <a:rPr lang="en-US" altLang="zh-TW" b="1" kern="100" dirty="0">
                <a:latin typeface="微軟正黑體" pitchFamily="34" charset="-120"/>
                <a:ea typeface="微軟正黑體" pitchFamily="34" charset="-120"/>
                <a:cs typeface="Times New Roman"/>
              </a:rPr>
              <a:t>-1</a:t>
            </a:r>
            <a:r>
              <a:rPr lang="zh-TW" altLang="zh-TW" b="1" kern="100" dirty="0">
                <a:latin typeface="微軟正黑體" pitchFamily="34" charset="-120"/>
                <a:ea typeface="微軟正黑體" pitchFamily="34" charset="-120"/>
                <a:cs typeface="Times New Roman"/>
              </a:rPr>
              <a:t>與</a:t>
            </a:r>
            <a:r>
              <a:rPr lang="en-US" altLang="zh-TW" b="1" kern="100" dirty="0">
                <a:latin typeface="微軟正黑體" pitchFamily="34" charset="-120"/>
                <a:ea typeface="微軟正黑體" pitchFamily="34" charset="-120"/>
                <a:cs typeface="Times New Roman"/>
              </a:rPr>
              <a:t>-2</a:t>
            </a:r>
            <a:r>
              <a:rPr lang="zh-TW" altLang="zh-TW" b="1" kern="100" dirty="0">
                <a:latin typeface="微軟正黑體" pitchFamily="34" charset="-120"/>
                <a:ea typeface="微軟正黑體" pitchFamily="34" charset="-120"/>
                <a:cs typeface="Times New Roman"/>
              </a:rPr>
              <a:t>。</a:t>
            </a:r>
          </a:p>
        </p:txBody>
      </p:sp>
      <p:pic>
        <p:nvPicPr>
          <p:cNvPr id="20" name="圖片 19"/>
          <p:cNvPicPr/>
          <p:nvPr/>
        </p:nvPicPr>
        <p:blipFill>
          <a:blip r:embed="rId3"/>
          <a:stretch>
            <a:fillRect/>
          </a:stretch>
        </p:blipFill>
        <p:spPr>
          <a:xfrm>
            <a:off x="1342992" y="3352562"/>
            <a:ext cx="5392555" cy="2952750"/>
          </a:xfrm>
          <a:prstGeom prst="rect">
            <a:avLst/>
          </a:prstGeom>
        </p:spPr>
      </p:pic>
      <p:sp>
        <p:nvSpPr>
          <p:cNvPr id="22" name="矩形 21"/>
          <p:cNvSpPr/>
          <p:nvPr/>
        </p:nvSpPr>
        <p:spPr>
          <a:xfrm>
            <a:off x="6908811" y="3705552"/>
            <a:ext cx="3706735" cy="2246769"/>
          </a:xfrm>
          <a:prstGeom prst="rect">
            <a:avLst/>
          </a:prstGeom>
        </p:spPr>
        <p:txBody>
          <a:bodyPr wrap="square">
            <a:spAutoFit/>
          </a:bodyPr>
          <a:lstStyle/>
          <a:p>
            <a:r>
              <a:rPr lang="zh-TW" altLang="zh-TW" b="1" kern="100" dirty="0">
                <a:latin typeface="微軟正黑體" pitchFamily="34" charset="-120"/>
                <a:ea typeface="微軟正黑體" pitchFamily="34" charset="-120"/>
                <a:cs typeface="Times New Roman"/>
              </a:rPr>
              <a:t>範例：棕綠紅金</a:t>
            </a:r>
            <a:r>
              <a:rPr lang="en-US" altLang="zh-TW" b="1" kern="100" dirty="0">
                <a:latin typeface="微軟正黑體" pitchFamily="34" charset="-120"/>
                <a:ea typeface="微軟正黑體" pitchFamily="34" charset="-120"/>
                <a:cs typeface="Times New Roman"/>
              </a:rPr>
              <a:t/>
            </a:r>
            <a:br>
              <a:rPr lang="en-US" altLang="zh-TW" b="1" kern="100" dirty="0">
                <a:latin typeface="微軟正黑體" pitchFamily="34" charset="-120"/>
                <a:ea typeface="微軟正黑體" pitchFamily="34" charset="-120"/>
                <a:cs typeface="Times New Roman"/>
              </a:rPr>
            </a:br>
            <a:r>
              <a:rPr lang="zh-TW" altLang="zh-TW" b="1" kern="100" dirty="0">
                <a:latin typeface="微軟正黑體" pitchFamily="34" charset="-120"/>
                <a:ea typeface="微軟正黑體" pitchFamily="34" charset="-120"/>
                <a:cs typeface="Times New Roman"/>
              </a:rPr>
              <a:t>第一環：</a:t>
            </a:r>
            <a:r>
              <a:rPr lang="en-US" altLang="zh-TW" b="1" kern="100" dirty="0">
                <a:latin typeface="微軟正黑體" pitchFamily="34" charset="-120"/>
                <a:ea typeface="微軟正黑體" pitchFamily="34" charset="-120"/>
                <a:cs typeface="Times New Roman"/>
              </a:rPr>
              <a:t>1</a:t>
            </a:r>
            <a:r>
              <a:rPr lang="zh-TW" altLang="zh-TW" b="1" kern="100" dirty="0">
                <a:latin typeface="微軟正黑體" pitchFamily="34" charset="-120"/>
                <a:ea typeface="微軟正黑體" pitchFamily="34" charset="-120"/>
                <a:cs typeface="Times New Roman"/>
              </a:rPr>
              <a:t>；</a:t>
            </a:r>
            <a:r>
              <a:rPr lang="en-US" altLang="zh-TW" b="1" kern="100" dirty="0">
                <a:latin typeface="微軟正黑體" pitchFamily="34" charset="-120"/>
                <a:ea typeface="微軟正黑體" pitchFamily="34" charset="-120"/>
                <a:cs typeface="Times New Roman"/>
              </a:rPr>
              <a:t/>
            </a:r>
            <a:br>
              <a:rPr lang="en-US" altLang="zh-TW" b="1" kern="100" dirty="0">
                <a:latin typeface="微軟正黑體" pitchFamily="34" charset="-120"/>
                <a:ea typeface="微軟正黑體" pitchFamily="34" charset="-120"/>
                <a:cs typeface="Times New Roman"/>
              </a:rPr>
            </a:br>
            <a:r>
              <a:rPr lang="zh-TW" altLang="zh-TW" b="1" kern="100" dirty="0">
                <a:latin typeface="微軟正黑體" pitchFamily="34" charset="-120"/>
                <a:ea typeface="微軟正黑體" pitchFamily="34" charset="-120"/>
                <a:cs typeface="Times New Roman"/>
              </a:rPr>
              <a:t>第二環：</a:t>
            </a:r>
            <a:r>
              <a:rPr lang="en-US" altLang="zh-TW" b="1" kern="100" dirty="0">
                <a:latin typeface="微軟正黑體" pitchFamily="34" charset="-120"/>
                <a:ea typeface="微軟正黑體" pitchFamily="34" charset="-120"/>
                <a:cs typeface="Times New Roman"/>
              </a:rPr>
              <a:t>5</a:t>
            </a:r>
            <a:r>
              <a:rPr lang="zh-TW" altLang="zh-TW" b="1" kern="100" dirty="0">
                <a:latin typeface="微軟正黑體" pitchFamily="34" charset="-120"/>
                <a:ea typeface="微軟正黑體" pitchFamily="34" charset="-120"/>
                <a:cs typeface="Times New Roman"/>
              </a:rPr>
              <a:t>；</a:t>
            </a:r>
          </a:p>
          <a:p>
            <a:r>
              <a:rPr lang="zh-TW" altLang="zh-TW" b="1" kern="100" dirty="0">
                <a:latin typeface="微軟正黑體" pitchFamily="34" charset="-120"/>
                <a:ea typeface="微軟正黑體" pitchFamily="34" charset="-120"/>
                <a:cs typeface="Times New Roman"/>
              </a:rPr>
              <a:t>第三環：</a:t>
            </a:r>
            <a:r>
              <a:rPr lang="en-US" altLang="zh-TW" b="1" kern="100" dirty="0">
                <a:latin typeface="微軟正黑體" pitchFamily="34" charset="-120"/>
                <a:ea typeface="微軟正黑體" pitchFamily="34" charset="-120"/>
                <a:cs typeface="Times New Roman"/>
              </a:rPr>
              <a:t>10</a:t>
            </a:r>
            <a:r>
              <a:rPr lang="zh-TW" altLang="zh-TW" b="1" kern="100" dirty="0">
                <a:latin typeface="微軟正黑體" pitchFamily="34" charset="-120"/>
                <a:ea typeface="微軟正黑體" pitchFamily="34" charset="-120"/>
                <a:cs typeface="Times New Roman"/>
              </a:rPr>
              <a:t>的</a:t>
            </a:r>
            <a:r>
              <a:rPr lang="en-US" altLang="zh-TW" b="1" kern="100" dirty="0">
                <a:latin typeface="微軟正黑體" pitchFamily="34" charset="-120"/>
                <a:ea typeface="微軟正黑體" pitchFamily="34" charset="-120"/>
                <a:cs typeface="Times New Roman"/>
              </a:rPr>
              <a:t>2</a:t>
            </a:r>
            <a:r>
              <a:rPr lang="zh-TW" altLang="zh-TW" b="1" kern="100" dirty="0">
                <a:latin typeface="微軟正黑體" pitchFamily="34" charset="-120"/>
                <a:ea typeface="微軟正黑體" pitchFamily="34" charset="-120"/>
                <a:cs typeface="Times New Roman"/>
              </a:rPr>
              <a:t>次方（即</a:t>
            </a:r>
            <a:r>
              <a:rPr lang="en-US" altLang="zh-TW" b="1" kern="100" dirty="0">
                <a:latin typeface="微軟正黑體" pitchFamily="34" charset="-120"/>
                <a:ea typeface="微軟正黑體" pitchFamily="34" charset="-120"/>
                <a:cs typeface="Times New Roman"/>
              </a:rPr>
              <a:t>100</a:t>
            </a:r>
            <a:r>
              <a:rPr lang="zh-TW" altLang="zh-TW" b="1" kern="100" dirty="0">
                <a:latin typeface="微軟正黑體" pitchFamily="34" charset="-120"/>
                <a:ea typeface="微軟正黑體" pitchFamily="34" charset="-120"/>
                <a:cs typeface="Times New Roman"/>
              </a:rPr>
              <a:t>）；</a:t>
            </a:r>
            <a:r>
              <a:rPr lang="en-US" altLang="zh-TW" b="1" kern="100" dirty="0">
                <a:latin typeface="微軟正黑體" pitchFamily="34" charset="-120"/>
                <a:ea typeface="微軟正黑體" pitchFamily="34" charset="-120"/>
                <a:cs typeface="Times New Roman"/>
              </a:rPr>
              <a:t/>
            </a:r>
            <a:br>
              <a:rPr lang="en-US" altLang="zh-TW" b="1" kern="100" dirty="0">
                <a:latin typeface="微軟正黑體" pitchFamily="34" charset="-120"/>
                <a:ea typeface="微軟正黑體" pitchFamily="34" charset="-120"/>
                <a:cs typeface="Times New Roman"/>
              </a:rPr>
            </a:br>
            <a:r>
              <a:rPr lang="zh-TW" altLang="zh-TW" b="1" kern="100" dirty="0">
                <a:latin typeface="微軟正黑體" pitchFamily="34" charset="-120"/>
                <a:ea typeface="微軟正黑體" pitchFamily="34" charset="-120"/>
                <a:cs typeface="Times New Roman"/>
              </a:rPr>
              <a:t>第四環：誤差為</a:t>
            </a:r>
            <a:r>
              <a:rPr lang="en-US" altLang="zh-TW" b="1" kern="100" dirty="0">
                <a:latin typeface="微軟正黑體" pitchFamily="34" charset="-120"/>
                <a:ea typeface="微軟正黑體" pitchFamily="34" charset="-120"/>
                <a:cs typeface="Times New Roman"/>
              </a:rPr>
              <a:t>5%</a:t>
            </a:r>
            <a:br>
              <a:rPr lang="en-US" altLang="zh-TW" b="1" kern="100" dirty="0">
                <a:latin typeface="微軟正黑體" pitchFamily="34" charset="-120"/>
                <a:ea typeface="微軟正黑體" pitchFamily="34" charset="-120"/>
                <a:cs typeface="Times New Roman"/>
              </a:rPr>
            </a:br>
            <a:r>
              <a:rPr lang="zh-TW" altLang="zh-TW" b="1" kern="100" dirty="0">
                <a:latin typeface="微軟正黑體" pitchFamily="34" charset="-120"/>
                <a:ea typeface="微軟正黑體" pitchFamily="34" charset="-120"/>
                <a:cs typeface="Times New Roman"/>
              </a:rPr>
              <a:t>即電阻值為：</a:t>
            </a:r>
            <a:r>
              <a:rPr lang="en-US" altLang="zh-TW" b="1" kern="100" dirty="0">
                <a:latin typeface="微軟正黑體" pitchFamily="34" charset="-120"/>
                <a:ea typeface="微軟正黑體" pitchFamily="34" charset="-120"/>
                <a:cs typeface="Times New Roman"/>
              </a:rPr>
              <a:t>15*100=1500</a:t>
            </a:r>
            <a:r>
              <a:rPr lang="zh-TW" altLang="zh-TW" b="1" kern="100" dirty="0">
                <a:latin typeface="微軟正黑體" pitchFamily="34" charset="-120"/>
                <a:ea typeface="微軟正黑體" pitchFamily="34" charset="-120"/>
                <a:cs typeface="Times New Roman"/>
              </a:rPr>
              <a:t>歐姆</a:t>
            </a:r>
            <a:r>
              <a:rPr lang="en-US" altLang="zh-TW" b="1" kern="100" dirty="0">
                <a:latin typeface="微軟正黑體" pitchFamily="34" charset="-120"/>
                <a:ea typeface="微軟正黑體" pitchFamily="34" charset="-120"/>
                <a:cs typeface="Times New Roman"/>
              </a:rPr>
              <a:t>=1.5</a:t>
            </a:r>
            <a:r>
              <a:rPr lang="zh-TW" altLang="zh-TW" b="1" kern="100" dirty="0">
                <a:latin typeface="微軟正黑體" pitchFamily="34" charset="-120"/>
                <a:ea typeface="微軟正黑體" pitchFamily="34" charset="-120"/>
                <a:cs typeface="Times New Roman"/>
              </a:rPr>
              <a:t>千歐姆</a:t>
            </a:r>
            <a:r>
              <a:rPr lang="en-US" altLang="zh-TW" b="1" kern="100" dirty="0">
                <a:latin typeface="微軟正黑體" pitchFamily="34" charset="-120"/>
                <a:ea typeface="微軟正黑體" pitchFamily="34" charset="-120"/>
                <a:cs typeface="Times New Roman"/>
              </a:rPr>
              <a:t>=1.5K</a:t>
            </a:r>
            <a:endParaRPr lang="zh-TW" altLang="zh-TW" b="1" kern="100" dirty="0">
              <a:latin typeface="微軟正黑體" pitchFamily="34" charset="-120"/>
              <a:ea typeface="微軟正黑體" pitchFamily="34" charset="-120"/>
              <a:cs typeface="Times New Roman"/>
            </a:endParaRPr>
          </a:p>
        </p:txBody>
      </p:sp>
    </p:spTree>
    <p:extLst>
      <p:ext uri="{BB962C8B-B14F-4D97-AF65-F5344CB8AC3E}">
        <p14:creationId xmlns:p14="http://schemas.microsoft.com/office/powerpoint/2010/main" val="7378195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圖片 7"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4806" y="621481"/>
            <a:ext cx="7200800" cy="5723113"/>
          </a:xfrm>
          <a:prstGeom prst="rect">
            <a:avLst/>
          </a:prstGeom>
        </p:spPr>
      </p:pic>
    </p:spTree>
    <p:extLst>
      <p:ext uri="{BB962C8B-B14F-4D97-AF65-F5344CB8AC3E}">
        <p14:creationId xmlns:p14="http://schemas.microsoft.com/office/powerpoint/2010/main" val="27768861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838622" y="433690"/>
            <a:ext cx="5929828" cy="584775"/>
          </a:xfrm>
          <a:prstGeom prst="rect">
            <a:avLst/>
          </a:prstGeom>
        </p:spPr>
        <p:txBody>
          <a:bodyPr wrap="none">
            <a:spAutoFit/>
          </a:bodyPr>
          <a:lstStyle/>
          <a:p>
            <a:pPr algn="just">
              <a:spcAft>
                <a:spcPts val="0"/>
              </a:spcAft>
            </a:pPr>
            <a:r>
              <a:rPr lang="zh-TW" altLang="zh-TW" sz="3200" b="1" kern="100" dirty="0">
                <a:latin typeface="Times New Roman"/>
                <a:ea typeface="微軟正黑體"/>
                <a:cs typeface="Times New Roman"/>
              </a:rPr>
              <a:t>下圖為電阻色碼計算機主要畫面</a:t>
            </a:r>
          </a:p>
        </p:txBody>
      </p:sp>
      <p:pic>
        <p:nvPicPr>
          <p:cNvPr id="16" name="圖片 15"/>
          <p:cNvPicPr/>
          <p:nvPr/>
        </p:nvPicPr>
        <p:blipFill>
          <a:blip r:embed="rId3"/>
          <a:stretch>
            <a:fillRect/>
          </a:stretch>
        </p:blipFill>
        <p:spPr>
          <a:xfrm>
            <a:off x="838622" y="1425985"/>
            <a:ext cx="3456384" cy="4972326"/>
          </a:xfrm>
          <a:prstGeom prst="rect">
            <a:avLst/>
          </a:prstGeom>
        </p:spPr>
      </p:pic>
      <p:pic>
        <p:nvPicPr>
          <p:cNvPr id="17" name="圖片 16"/>
          <p:cNvPicPr/>
          <p:nvPr/>
        </p:nvPicPr>
        <p:blipFill>
          <a:blip r:embed="rId4"/>
          <a:stretch>
            <a:fillRect/>
          </a:stretch>
        </p:blipFill>
        <p:spPr>
          <a:xfrm>
            <a:off x="4464240" y="1798016"/>
            <a:ext cx="2702815" cy="4408215"/>
          </a:xfrm>
          <a:prstGeom prst="rect">
            <a:avLst/>
          </a:prstGeom>
        </p:spPr>
      </p:pic>
      <p:sp>
        <p:nvSpPr>
          <p:cNvPr id="18" name="矩形 17"/>
          <p:cNvSpPr/>
          <p:nvPr/>
        </p:nvSpPr>
        <p:spPr>
          <a:xfrm>
            <a:off x="7336289" y="2724850"/>
            <a:ext cx="3427721" cy="2554545"/>
          </a:xfrm>
          <a:prstGeom prst="rect">
            <a:avLst/>
          </a:prstGeom>
        </p:spPr>
        <p:txBody>
          <a:bodyPr wrap="square">
            <a:spAutoFit/>
          </a:bodyPr>
          <a:lstStyle/>
          <a:p>
            <a:pPr lvl="0"/>
            <a:r>
              <a:rPr lang="zh-TW" altLang="en-US"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紅框 </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標籤</a:t>
            </a:r>
            <a:r>
              <a:rPr lang="en-US" altLang="zh-TW" b="1" kern="100" dirty="0">
                <a:latin typeface="微軟正黑體" pitchFamily="34" charset="-120"/>
                <a:ea typeface="微軟正黑體" pitchFamily="34" charset="-120"/>
                <a:cs typeface="Times New Roman"/>
              </a:rPr>
              <a:t>(Label)</a:t>
            </a:r>
            <a:endParaRPr lang="zh-TW" altLang="zh-TW" b="1" kern="100" dirty="0">
              <a:latin typeface="微軟正黑體" pitchFamily="34" charset="-120"/>
              <a:ea typeface="微軟正黑體" pitchFamily="34" charset="-120"/>
              <a:cs typeface="Times New Roman"/>
            </a:endParaRPr>
          </a:p>
          <a:p>
            <a:pPr lvl="0"/>
            <a:r>
              <a:rPr lang="zh-TW" altLang="en-US"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橘框 </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四組</a:t>
            </a:r>
          </a:p>
          <a:p>
            <a:r>
              <a:rPr lang="zh-TW" altLang="zh-TW" b="1" kern="100" dirty="0">
                <a:latin typeface="微軟正黑體" pitchFamily="34" charset="-120"/>
                <a:ea typeface="微軟正黑體" pitchFamily="34" charset="-120"/>
                <a:cs typeface="Times New Roman"/>
              </a:rPr>
              <a:t>介面配置</a:t>
            </a:r>
            <a:r>
              <a:rPr lang="en-US" altLang="zh-TW" b="1" kern="100" dirty="0">
                <a:latin typeface="微軟正黑體" pitchFamily="34" charset="-120"/>
                <a:ea typeface="微軟正黑體" pitchFamily="34" charset="-120"/>
                <a:cs typeface="Times New Roman"/>
              </a:rPr>
              <a:t>(Layout): </a:t>
            </a:r>
            <a:r>
              <a:rPr lang="zh-TW" altLang="zh-TW" b="1" kern="100" dirty="0">
                <a:latin typeface="微軟正黑體" pitchFamily="34" charset="-120"/>
                <a:ea typeface="微軟正黑體" pitchFamily="34" charset="-120"/>
                <a:cs typeface="Times New Roman"/>
              </a:rPr>
              <a:t>水平配置</a:t>
            </a:r>
            <a:r>
              <a:rPr lang="en-US" altLang="zh-TW" b="1" kern="100" dirty="0">
                <a:latin typeface="微軟正黑體" pitchFamily="34" charset="-120"/>
                <a:ea typeface="微軟正黑體" pitchFamily="34" charset="-120"/>
                <a:cs typeface="Times New Roman"/>
              </a:rPr>
              <a:t>(</a:t>
            </a:r>
            <a:r>
              <a:rPr lang="en-US" altLang="zh-TW" b="1" kern="100" dirty="0" err="1">
                <a:latin typeface="微軟正黑體" pitchFamily="34" charset="-120"/>
                <a:ea typeface="微軟正黑體" pitchFamily="34" charset="-120"/>
                <a:cs typeface="Times New Roman"/>
              </a:rPr>
              <a:t>HorizontalArrangement</a:t>
            </a:r>
            <a:r>
              <a:rPr lang="en-US" altLang="zh-TW" b="1" kern="100" dirty="0">
                <a:latin typeface="微軟正黑體" pitchFamily="34" charset="-120"/>
                <a:ea typeface="微軟正黑體" pitchFamily="34" charset="-120"/>
                <a:cs typeface="Times New Roman"/>
              </a:rPr>
              <a:t>) </a:t>
            </a:r>
            <a:endParaRPr lang="zh-TW" altLang="zh-TW" b="1" kern="100" dirty="0">
              <a:latin typeface="微軟正黑體" pitchFamily="34" charset="-120"/>
              <a:ea typeface="微軟正黑體" pitchFamily="34" charset="-120"/>
              <a:cs typeface="Times New Roman"/>
            </a:endParaRPr>
          </a:p>
          <a:p>
            <a:r>
              <a:rPr lang="zh-TW" altLang="zh-TW" b="1" kern="100" dirty="0">
                <a:latin typeface="微軟正黑體" pitchFamily="34" charset="-120"/>
                <a:ea typeface="微軟正黑體" pitchFamily="34" charset="-120"/>
                <a:cs typeface="Times New Roman"/>
              </a:rPr>
              <a:t>內容 </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標籤</a:t>
            </a:r>
            <a:r>
              <a:rPr lang="en-US" altLang="zh-TW" b="1" kern="100" dirty="0">
                <a:latin typeface="微軟正黑體" pitchFamily="34" charset="-120"/>
                <a:ea typeface="微軟正黑體" pitchFamily="34" charset="-120"/>
                <a:cs typeface="Times New Roman"/>
              </a:rPr>
              <a:t>(Label) + </a:t>
            </a:r>
            <a:r>
              <a:rPr lang="zh-TW" altLang="zh-TW" b="1" kern="100" dirty="0">
                <a:latin typeface="微軟正黑體" pitchFamily="34" charset="-120"/>
                <a:ea typeface="微軟正黑體" pitchFamily="34" charset="-120"/>
                <a:cs typeface="Times New Roman"/>
              </a:rPr>
              <a:t>下拉式選單</a:t>
            </a:r>
            <a:r>
              <a:rPr lang="en-US" altLang="zh-TW" b="1" kern="100" dirty="0">
                <a:latin typeface="微軟正黑體" pitchFamily="34" charset="-120"/>
                <a:ea typeface="微軟正黑體" pitchFamily="34" charset="-120"/>
                <a:cs typeface="Times New Roman"/>
              </a:rPr>
              <a:t>(Spinner)</a:t>
            </a:r>
            <a:endParaRPr lang="zh-TW" altLang="zh-TW" b="1" kern="100" dirty="0">
              <a:latin typeface="微軟正黑體" pitchFamily="34" charset="-120"/>
              <a:ea typeface="微軟正黑體" pitchFamily="34" charset="-120"/>
              <a:cs typeface="Times New Roman"/>
            </a:endParaRPr>
          </a:p>
          <a:p>
            <a:pPr lvl="0"/>
            <a:r>
              <a:rPr lang="zh-TW" altLang="en-US"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藍框 </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按鈕</a:t>
            </a:r>
            <a:r>
              <a:rPr lang="en-US" altLang="zh-TW" b="1" kern="100" dirty="0">
                <a:latin typeface="微軟正黑體" pitchFamily="34" charset="-120"/>
                <a:ea typeface="微軟正黑體" pitchFamily="34" charset="-120"/>
                <a:cs typeface="Times New Roman"/>
              </a:rPr>
              <a:t>(Button)</a:t>
            </a:r>
            <a:endParaRPr lang="zh-TW" altLang="zh-TW" b="1" kern="100" dirty="0">
              <a:latin typeface="微軟正黑體" pitchFamily="34" charset="-120"/>
              <a:ea typeface="微軟正黑體" pitchFamily="34" charset="-120"/>
              <a:cs typeface="Times New Roman"/>
            </a:endParaRPr>
          </a:p>
          <a:p>
            <a:r>
              <a:rPr lang="zh-TW" altLang="en-US"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綠框 </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內容</a:t>
            </a:r>
            <a:r>
              <a:rPr lang="en-US" altLang="zh-TW" b="1" kern="100" dirty="0">
                <a:latin typeface="微軟正黑體" pitchFamily="34" charset="-120"/>
                <a:ea typeface="微軟正黑體" pitchFamily="34" charset="-120"/>
                <a:cs typeface="Times New Roman"/>
              </a:rPr>
              <a:t>: </a:t>
            </a:r>
            <a:r>
              <a:rPr lang="zh-TW" altLang="zh-TW" b="1" kern="100" dirty="0">
                <a:latin typeface="微軟正黑體" pitchFamily="34" charset="-120"/>
                <a:ea typeface="微軟正黑體" pitchFamily="34" charset="-120"/>
                <a:cs typeface="Times New Roman"/>
              </a:rPr>
              <a:t>標籤</a:t>
            </a:r>
            <a:r>
              <a:rPr lang="en-US" altLang="zh-TW" b="1" kern="100" dirty="0">
                <a:latin typeface="微軟正黑體" pitchFamily="34" charset="-120"/>
                <a:ea typeface="微軟正黑體" pitchFamily="34" charset="-120"/>
                <a:cs typeface="Times New Roman"/>
              </a:rPr>
              <a:t>(Label)</a:t>
            </a:r>
            <a:endParaRPr lang="zh-TW" altLang="zh-TW" b="1" kern="100" dirty="0">
              <a:latin typeface="微軟正黑體" pitchFamily="34" charset="-120"/>
              <a:ea typeface="微軟正黑體" pitchFamily="34" charset="-120"/>
              <a:cs typeface="Times New Roman"/>
            </a:endParaRPr>
          </a:p>
        </p:txBody>
      </p:sp>
    </p:spTree>
    <p:extLst>
      <p:ext uri="{BB962C8B-B14F-4D97-AF65-F5344CB8AC3E}">
        <p14:creationId xmlns:p14="http://schemas.microsoft.com/office/powerpoint/2010/main" val="27768861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7"/>
          <p:cNvSpPr/>
          <p:nvPr/>
        </p:nvSpPr>
        <p:spPr>
          <a:xfrm>
            <a:off x="2098763" y="1413570"/>
            <a:ext cx="7992888" cy="707886"/>
          </a:xfrm>
          <a:prstGeom prst="rect">
            <a:avLst/>
          </a:prstGeom>
        </p:spPr>
        <p:txBody>
          <a:bodyPr wrap="square">
            <a:spAutoFit/>
          </a:bodyPr>
          <a:lstStyle/>
          <a:p>
            <a:r>
              <a:rPr lang="zh-TW" altLang="zh-TW" b="1" kern="100" dirty="0">
                <a:latin typeface="微軟正黑體" pitchFamily="34" charset="-120"/>
                <a:ea typeface="微軟正黑體" pitchFamily="34" charset="-120"/>
                <a:cs typeface="Times New Roman"/>
              </a:rPr>
              <a:t>程式初始時，透過</a:t>
            </a:r>
            <a:r>
              <a:rPr lang="en-US" altLang="zh-TW" b="1" kern="100" dirty="0">
                <a:latin typeface="微軟正黑體" pitchFamily="34" charset="-120"/>
                <a:ea typeface="微軟正黑體" pitchFamily="34" charset="-120"/>
                <a:cs typeface="Times New Roman"/>
              </a:rPr>
              <a:t>Initialize(</a:t>
            </a:r>
            <a:r>
              <a:rPr lang="zh-TW" altLang="zh-TW" b="1" kern="100" dirty="0">
                <a:latin typeface="微軟正黑體" pitchFamily="34" charset="-120"/>
                <a:ea typeface="微軟正黑體" pitchFamily="34" charset="-120"/>
                <a:cs typeface="Times New Roman"/>
              </a:rPr>
              <a:t>初始化</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先將手機</a:t>
            </a:r>
            <a:r>
              <a:rPr lang="en-US" altLang="zh-TW" b="1" kern="100" dirty="0">
                <a:latin typeface="微軟正黑體" pitchFamily="34" charset="-120"/>
                <a:ea typeface="微軟正黑體" pitchFamily="34" charset="-120"/>
                <a:cs typeface="Times New Roman"/>
              </a:rPr>
              <a:t>APP</a:t>
            </a:r>
            <a:r>
              <a:rPr lang="zh-TW" altLang="zh-TW" b="1" kern="100" dirty="0">
                <a:latin typeface="微軟正黑體" pitchFamily="34" charset="-120"/>
                <a:ea typeface="微軟正黑體" pitchFamily="34" charset="-120"/>
                <a:cs typeface="Times New Roman"/>
              </a:rPr>
              <a:t>使用者控制面板上第一碼到第四碼以及電阻值的變數歸零，以便我們計算無誤。</a:t>
            </a:r>
          </a:p>
        </p:txBody>
      </p:sp>
      <p:pic>
        <p:nvPicPr>
          <p:cNvPr id="11" name="圖片 10"/>
          <p:cNvPicPr/>
          <p:nvPr/>
        </p:nvPicPr>
        <p:blipFill>
          <a:blip r:embed="rId3"/>
          <a:stretch>
            <a:fillRect/>
          </a:stretch>
        </p:blipFill>
        <p:spPr>
          <a:xfrm>
            <a:off x="2109697" y="2747315"/>
            <a:ext cx="7992888" cy="2160240"/>
          </a:xfrm>
          <a:prstGeom prst="rect">
            <a:avLst/>
          </a:prstGeom>
        </p:spPr>
      </p:pic>
    </p:spTree>
    <p:extLst>
      <p:ext uri="{BB962C8B-B14F-4D97-AF65-F5344CB8AC3E}">
        <p14:creationId xmlns:p14="http://schemas.microsoft.com/office/powerpoint/2010/main" val="27768861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406573" y="1269554"/>
            <a:ext cx="4176465" cy="1323439"/>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此程式為電阻色碼計算機中，計算第一碼的十種不同的電阻值，其顏色與電阻值對應如上方圖表</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一</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所示，所選擇的數值將會儲存到</a:t>
            </a:r>
            <a:r>
              <a:rPr lang="en-US" altLang="zh-TW" b="1" kern="100" dirty="0">
                <a:latin typeface="微軟正黑體" pitchFamily="34" charset="-120"/>
                <a:ea typeface="微軟正黑體" pitchFamily="34" charset="-120"/>
                <a:cs typeface="Times New Roman"/>
              </a:rPr>
              <a:t>v1</a:t>
            </a:r>
            <a:r>
              <a:rPr lang="zh-TW" altLang="zh-TW" b="1" kern="100" dirty="0">
                <a:latin typeface="微軟正黑體" pitchFamily="34" charset="-120"/>
                <a:ea typeface="微軟正黑體" pitchFamily="34" charset="-120"/>
                <a:cs typeface="Times New Roman"/>
              </a:rPr>
              <a:t>。</a:t>
            </a:r>
          </a:p>
        </p:txBody>
      </p:sp>
      <p:pic>
        <p:nvPicPr>
          <p:cNvPr id="13" name="圖片 12"/>
          <p:cNvPicPr/>
          <p:nvPr/>
        </p:nvPicPr>
        <p:blipFill>
          <a:blip r:embed="rId3"/>
          <a:stretch>
            <a:fillRect/>
          </a:stretch>
        </p:blipFill>
        <p:spPr>
          <a:xfrm>
            <a:off x="4727054" y="432412"/>
            <a:ext cx="5888101" cy="5657868"/>
          </a:xfrm>
          <a:prstGeom prst="rect">
            <a:avLst/>
          </a:prstGeom>
        </p:spPr>
      </p:pic>
      <p:sp>
        <p:nvSpPr>
          <p:cNvPr id="14" name="矩形 13"/>
          <p:cNvSpPr/>
          <p:nvPr/>
        </p:nvSpPr>
        <p:spPr>
          <a:xfrm>
            <a:off x="6383238" y="6099668"/>
            <a:ext cx="2088232"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第一碼程式</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spTree>
    <p:extLst>
      <p:ext uri="{BB962C8B-B14F-4D97-AF65-F5344CB8AC3E}">
        <p14:creationId xmlns:p14="http://schemas.microsoft.com/office/powerpoint/2010/main" val="27768861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406573" y="1269554"/>
            <a:ext cx="4320481" cy="1631216"/>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此程式為電阻色碼計算機中，計算第二碼的十種不同的電阻值，其顏色與電阻值對應如上方圖表</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一</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所示，所選擇的數值將會儲存到</a:t>
            </a:r>
            <a:r>
              <a:rPr lang="en-US" altLang="zh-TW" b="1" kern="100" dirty="0">
                <a:latin typeface="微軟正黑體" pitchFamily="34" charset="-120"/>
                <a:ea typeface="微軟正黑體" pitchFamily="34" charset="-120"/>
                <a:cs typeface="Times New Roman"/>
              </a:rPr>
              <a:t>v2</a:t>
            </a:r>
            <a:r>
              <a:rPr lang="zh-TW" altLang="zh-TW" b="1" kern="100" dirty="0">
                <a:latin typeface="微軟正黑體" pitchFamily="34" charset="-120"/>
                <a:ea typeface="微軟正黑體" pitchFamily="34" charset="-120"/>
                <a:cs typeface="Times New Roman"/>
              </a:rPr>
              <a:t>。</a:t>
            </a:r>
          </a:p>
          <a:p>
            <a:pPr marL="72000" indent="457200" algn="just">
              <a:lnSpc>
                <a:spcPts val="2400"/>
              </a:lnSpc>
            </a:pPr>
            <a:r>
              <a:rPr lang="zh-TW" altLang="zh-TW" b="1" kern="100" dirty="0">
                <a:latin typeface="微軟正黑體" pitchFamily="34" charset="-120"/>
                <a:ea typeface="微軟正黑體" pitchFamily="34" charset="-120"/>
                <a:cs typeface="Times New Roman"/>
              </a:rPr>
              <a:t>。</a:t>
            </a:r>
          </a:p>
        </p:txBody>
      </p:sp>
      <p:sp>
        <p:nvSpPr>
          <p:cNvPr id="14" name="矩形 13"/>
          <p:cNvSpPr/>
          <p:nvPr/>
        </p:nvSpPr>
        <p:spPr>
          <a:xfrm>
            <a:off x="6239222" y="6082562"/>
            <a:ext cx="2088232"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第</a:t>
            </a:r>
            <a:r>
              <a:rPr lang="zh-TW" altLang="en-US" b="1" kern="100" dirty="0">
                <a:latin typeface="微軟正黑體" pitchFamily="34" charset="-120"/>
                <a:ea typeface="微軟正黑體" pitchFamily="34" charset="-120"/>
                <a:cs typeface="Times New Roman"/>
              </a:rPr>
              <a:t>二</a:t>
            </a:r>
            <a:r>
              <a:rPr lang="zh-TW" altLang="zh-TW" b="1" kern="100" dirty="0">
                <a:latin typeface="微軟正黑體" pitchFamily="34" charset="-120"/>
                <a:ea typeface="微軟正黑體" pitchFamily="34" charset="-120"/>
                <a:cs typeface="Times New Roman"/>
              </a:rPr>
              <a:t>碼程式</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9" name="圖片 8"/>
          <p:cNvPicPr/>
          <p:nvPr/>
        </p:nvPicPr>
        <p:blipFill>
          <a:blip r:embed="rId3"/>
          <a:stretch>
            <a:fillRect/>
          </a:stretch>
        </p:blipFill>
        <p:spPr>
          <a:xfrm>
            <a:off x="4799062" y="388543"/>
            <a:ext cx="5511767" cy="5633675"/>
          </a:xfrm>
          <a:prstGeom prst="rect">
            <a:avLst/>
          </a:prstGeom>
        </p:spPr>
      </p:pic>
    </p:spTree>
    <p:extLst>
      <p:ext uri="{BB962C8B-B14F-4D97-AF65-F5344CB8AC3E}">
        <p14:creationId xmlns:p14="http://schemas.microsoft.com/office/powerpoint/2010/main" val="28473202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2702"/>
            <a:ext cx="12190413" cy="373149"/>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3" name="矩形 2"/>
          <p:cNvSpPr/>
          <p:nvPr/>
        </p:nvSpPr>
        <p:spPr>
          <a:xfrm>
            <a:off x="11565021" y="6524548"/>
            <a:ext cx="625393"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sp>
        <p:nvSpPr>
          <p:cNvPr id="4" name="矩形 3"/>
          <p:cNvSpPr/>
          <p:nvPr/>
        </p:nvSpPr>
        <p:spPr>
          <a:xfrm>
            <a:off x="1" y="6524548"/>
            <a:ext cx="10438041" cy="335040"/>
          </a:xfrm>
          <a:prstGeom prst="rect">
            <a:avLst/>
          </a:prstGeom>
          <a:solidFill>
            <a:srgbClr val="044875"/>
          </a:solidFill>
          <a:ln>
            <a:noFill/>
          </a:ln>
        </p:spPr>
        <p:style>
          <a:lnRef idx="2">
            <a:schemeClr val="accent1">
              <a:shade val="50000"/>
            </a:schemeClr>
          </a:lnRef>
          <a:fillRef idx="1">
            <a:schemeClr val="accent1"/>
          </a:fillRef>
          <a:effectRef idx="0">
            <a:schemeClr val="accent1"/>
          </a:effectRef>
          <a:fontRef idx="minor">
            <a:schemeClr val="lt1"/>
          </a:fontRef>
        </p:style>
        <p:txBody>
          <a:bodyPr lIns="100054" tIns="50027" rIns="100054" bIns="50027" anchor="ctr"/>
          <a:lstStyle/>
          <a:p>
            <a:pPr algn="ctr">
              <a:defRPr/>
            </a:pPr>
            <a:endParaRPr lang="zh-CN" altLang="en-US">
              <a:solidFill>
                <a:prstClr val="white"/>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5547" y="6170613"/>
            <a:ext cx="740569"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406573" y="1269554"/>
            <a:ext cx="4320481" cy="1323439"/>
          </a:xfrm>
          <a:prstGeom prst="rect">
            <a:avLst/>
          </a:prstGeom>
        </p:spPr>
        <p:txBody>
          <a:bodyPr wrap="square">
            <a:spAutoFit/>
          </a:bodyPr>
          <a:lstStyle/>
          <a:p>
            <a:pPr marL="72000" indent="457200" algn="just">
              <a:lnSpc>
                <a:spcPts val="2400"/>
              </a:lnSpc>
            </a:pPr>
            <a:r>
              <a:rPr lang="zh-TW" altLang="zh-TW" b="1" kern="100" dirty="0">
                <a:latin typeface="微軟正黑體" pitchFamily="34" charset="-120"/>
                <a:ea typeface="微軟正黑體" pitchFamily="34" charset="-120"/>
                <a:cs typeface="Times New Roman"/>
              </a:rPr>
              <a:t>此程式為電阻色碼計算機中，計算第三碼的十二種不同的倍數值，其顏色與電阻值對應如上方圖表</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一</a:t>
            </a: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所示，所選擇的數值將會儲存到</a:t>
            </a:r>
            <a:r>
              <a:rPr lang="en-US" altLang="zh-TW" b="1" kern="100" dirty="0">
                <a:latin typeface="微軟正黑體" pitchFamily="34" charset="-120"/>
                <a:ea typeface="微軟正黑體" pitchFamily="34" charset="-120"/>
                <a:cs typeface="Times New Roman"/>
              </a:rPr>
              <a:t>v3</a:t>
            </a:r>
            <a:r>
              <a:rPr lang="zh-TW" altLang="zh-TW" b="1" kern="100" dirty="0">
                <a:latin typeface="微軟正黑體" pitchFamily="34" charset="-120"/>
                <a:ea typeface="微軟正黑體" pitchFamily="34" charset="-120"/>
                <a:cs typeface="Times New Roman"/>
              </a:rPr>
              <a:t>。</a:t>
            </a:r>
          </a:p>
        </p:txBody>
      </p:sp>
      <p:sp>
        <p:nvSpPr>
          <p:cNvPr id="14" name="矩形 13"/>
          <p:cNvSpPr/>
          <p:nvPr/>
        </p:nvSpPr>
        <p:spPr>
          <a:xfrm>
            <a:off x="6311230" y="6114990"/>
            <a:ext cx="2088232" cy="400110"/>
          </a:xfrm>
          <a:prstGeom prst="rect">
            <a:avLst/>
          </a:prstGeom>
        </p:spPr>
        <p:txBody>
          <a:bodyPr wrap="square">
            <a:spAutoFit/>
          </a:bodyPr>
          <a:lstStyle/>
          <a:p>
            <a:pPr marL="72000" indent="457200" algn="just">
              <a:lnSpc>
                <a:spcPts val="2400"/>
              </a:lnSpc>
            </a:pPr>
            <a:r>
              <a:rPr lang="en-US" altLang="zh-TW" b="1" kern="100" dirty="0">
                <a:latin typeface="微軟正黑體" pitchFamily="34" charset="-120"/>
                <a:ea typeface="微軟正黑體" pitchFamily="34" charset="-120"/>
                <a:cs typeface="Times New Roman"/>
              </a:rPr>
              <a:t>[</a:t>
            </a:r>
            <a:r>
              <a:rPr lang="zh-TW" altLang="zh-TW" b="1" kern="100" dirty="0">
                <a:latin typeface="微軟正黑體" pitchFamily="34" charset="-120"/>
                <a:ea typeface="微軟正黑體" pitchFamily="34" charset="-120"/>
                <a:cs typeface="Times New Roman"/>
              </a:rPr>
              <a:t>第</a:t>
            </a:r>
            <a:r>
              <a:rPr lang="zh-TW" altLang="en-US" b="1" kern="100" dirty="0">
                <a:latin typeface="微軟正黑體" pitchFamily="34" charset="-120"/>
                <a:ea typeface="微軟正黑體" pitchFamily="34" charset="-120"/>
                <a:cs typeface="Times New Roman"/>
              </a:rPr>
              <a:t>三</a:t>
            </a:r>
            <a:r>
              <a:rPr lang="zh-TW" altLang="zh-TW" b="1" kern="100" dirty="0">
                <a:latin typeface="微軟正黑體" pitchFamily="34" charset="-120"/>
                <a:ea typeface="微軟正黑體" pitchFamily="34" charset="-120"/>
                <a:cs typeface="Times New Roman"/>
              </a:rPr>
              <a:t>碼程式</a:t>
            </a:r>
            <a:r>
              <a:rPr lang="en-US" altLang="zh-TW" b="1" kern="100" dirty="0">
                <a:latin typeface="微軟正黑體" pitchFamily="34" charset="-120"/>
                <a:ea typeface="微軟正黑體" pitchFamily="34" charset="-120"/>
                <a:cs typeface="Times New Roman"/>
              </a:rPr>
              <a:t>]</a:t>
            </a:r>
            <a:endParaRPr lang="zh-TW" altLang="zh-TW" b="1" kern="100" dirty="0">
              <a:latin typeface="微軟正黑體" pitchFamily="34" charset="-120"/>
              <a:ea typeface="微軟正黑體" pitchFamily="34" charset="-120"/>
              <a:cs typeface="Times New Roman"/>
            </a:endParaRPr>
          </a:p>
        </p:txBody>
      </p:sp>
      <p:pic>
        <p:nvPicPr>
          <p:cNvPr id="10" name="圖片 9"/>
          <p:cNvPicPr/>
          <p:nvPr/>
        </p:nvPicPr>
        <p:blipFill>
          <a:blip r:embed="rId3"/>
          <a:stretch>
            <a:fillRect/>
          </a:stretch>
        </p:blipFill>
        <p:spPr>
          <a:xfrm>
            <a:off x="4727054" y="388544"/>
            <a:ext cx="5888493" cy="5771434"/>
          </a:xfrm>
          <a:prstGeom prst="rect">
            <a:avLst/>
          </a:prstGeom>
        </p:spPr>
      </p:pic>
    </p:spTree>
    <p:extLst>
      <p:ext uri="{BB962C8B-B14F-4D97-AF65-F5344CB8AC3E}">
        <p14:creationId xmlns:p14="http://schemas.microsoft.com/office/powerpoint/2010/main" val="27799117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598</Words>
  <Application>Microsoft Office PowerPoint</Application>
  <PresentationFormat>自訂</PresentationFormat>
  <Paragraphs>34</Paragraphs>
  <Slides>15</Slides>
  <Notes>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微软雅黑</vt:lpstr>
      <vt:lpstr>宋体</vt:lpstr>
      <vt:lpstr>微軟正黑體</vt:lpstr>
      <vt:lpstr>新細明體</vt:lpstr>
      <vt:lpstr>Arial</vt:lpstr>
      <vt:lpstr>Calibri</vt:lpstr>
      <vt:lpstr>Calibri Light</vt:lpstr>
      <vt:lpstr>Times New Roman</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yizhen</dc:creator>
  <cp:lastModifiedBy>fy</cp:lastModifiedBy>
  <cp:revision>36</cp:revision>
  <dcterms:created xsi:type="dcterms:W3CDTF">2019-02-22T04:41:13Z</dcterms:created>
  <dcterms:modified xsi:type="dcterms:W3CDTF">2019-11-05T08:55:04Z</dcterms:modified>
</cp:coreProperties>
</file>